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9.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0.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1.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 id="2147483650" r:id="rId2"/>
    <p:sldMasterId id="2147483668" r:id="rId3"/>
    <p:sldMasterId id="2147483652" r:id="rId4"/>
    <p:sldMasterId id="2147483695" r:id="rId5"/>
    <p:sldMasterId id="2147483697" r:id="rId6"/>
    <p:sldMasterId id="2147483699" r:id="rId7"/>
    <p:sldMasterId id="2147483710" r:id="rId8"/>
    <p:sldMasterId id="2147483712" r:id="rId9"/>
    <p:sldMasterId id="2147483722" r:id="rId10"/>
    <p:sldMasterId id="2147483732" r:id="rId11"/>
    <p:sldMasterId id="2147483742" r:id="rId12"/>
    <p:sldMasterId id="2147483773" r:id="rId13"/>
    <p:sldMasterId id="2147483792" r:id="rId14"/>
    <p:sldMasterId id="2147483802" r:id="rId15"/>
    <p:sldMasterId id="2147483813" r:id="rId16"/>
    <p:sldMasterId id="2147483823" r:id="rId17"/>
    <p:sldMasterId id="2147483845" r:id="rId18"/>
    <p:sldMasterId id="2147483865" r:id="rId19"/>
  </p:sldMasterIdLst>
  <p:notesMasterIdLst>
    <p:notesMasterId r:id="rId37"/>
  </p:notesMasterIdLst>
  <p:handoutMasterIdLst>
    <p:handoutMasterId r:id="rId38"/>
  </p:handoutMasterIdLst>
  <p:sldIdLst>
    <p:sldId id="474" r:id="rId20"/>
    <p:sldId id="459" r:id="rId21"/>
    <p:sldId id="460" r:id="rId22"/>
    <p:sldId id="471" r:id="rId23"/>
    <p:sldId id="461" r:id="rId24"/>
    <p:sldId id="462" r:id="rId25"/>
    <p:sldId id="463" r:id="rId26"/>
    <p:sldId id="464" r:id="rId27"/>
    <p:sldId id="454" r:id="rId28"/>
    <p:sldId id="472" r:id="rId29"/>
    <p:sldId id="456" r:id="rId30"/>
    <p:sldId id="473" r:id="rId31"/>
    <p:sldId id="450" r:id="rId32"/>
    <p:sldId id="465" r:id="rId33"/>
    <p:sldId id="469" r:id="rId34"/>
    <p:sldId id="470" r:id="rId35"/>
    <p:sldId id="466" r:id="rId36"/>
  </p:sldIdLst>
  <p:sldSz cx="9144000" cy="5143500" type="screen16x9"/>
  <p:notesSz cx="6865938" cy="95408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3239">
          <p15:clr>
            <a:srgbClr val="A4A3A4"/>
          </p15:clr>
        </p15:guide>
        <p15:guide id="3" orient="horz" pos="1620">
          <p15:clr>
            <a:srgbClr val="A4A3A4"/>
          </p15:clr>
        </p15:guide>
        <p15:guide id="4" pos="5714">
          <p15:clr>
            <a:srgbClr val="A4A3A4"/>
          </p15:clr>
        </p15:guide>
        <p15:guide id="5" pos="2880">
          <p15:clr>
            <a:srgbClr val="A4A3A4"/>
          </p15:clr>
        </p15:guide>
        <p15:guide id="6">
          <p15:clr>
            <a:srgbClr val="A4A3A4"/>
          </p15:clr>
        </p15:guide>
        <p15:guide id="7" pos="20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00"/>
    <a:srgbClr val="FFFF99"/>
    <a:srgbClr val="00CC66"/>
    <a:srgbClr val="FFFFCC"/>
    <a:srgbClr val="000000"/>
    <a:srgbClr val="FFE83F"/>
    <a:srgbClr val="AFC5C7"/>
    <a:srgbClr val="EFC14F"/>
    <a:srgbClr val="1E1E1E"/>
    <a:srgbClr val="C191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2" autoAdjust="0"/>
    <p:restoredTop sz="88490" autoAdjust="0"/>
  </p:normalViewPr>
  <p:slideViewPr>
    <p:cSldViewPr snapToObjects="1">
      <p:cViewPr varScale="1">
        <p:scale>
          <a:sx n="130" d="100"/>
          <a:sy n="130" d="100"/>
        </p:scale>
        <p:origin x="123" y="86"/>
      </p:cViewPr>
      <p:guideLst>
        <p:guide orient="horz"/>
        <p:guide orient="horz" pos="3239"/>
        <p:guide orient="horz" pos="1620"/>
        <p:guide pos="5714"/>
        <p:guide pos="2880"/>
        <p:guide/>
        <p:guide pos="2064"/>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Objects="1">
      <p:cViewPr varScale="1">
        <p:scale>
          <a:sx n="81" d="100"/>
          <a:sy n="81" d="100"/>
        </p:scale>
        <p:origin x="2822"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DADFFE-AEF5-49A4-9AB5-8F04AE5D1581}" type="doc">
      <dgm:prSet loTypeId="urn:microsoft.com/office/officeart/2005/8/layout/lProcess2" loCatId="list" qsTypeId="urn:microsoft.com/office/officeart/2005/8/quickstyle/simple1" qsCatId="simple" csTypeId="urn:microsoft.com/office/officeart/2005/8/colors/accent0_2" csCatId="mainScheme" phldr="1"/>
      <dgm:spPr/>
      <dgm:t>
        <a:bodyPr/>
        <a:lstStyle/>
        <a:p>
          <a:endParaRPr lang="en-GB"/>
        </a:p>
      </dgm:t>
    </dgm:pt>
    <dgm:pt modelId="{EFB64CBA-FED7-421C-A282-8FBA29CEED76}">
      <dgm:prSet phldrT="[Text]"/>
      <dgm:spPr>
        <a:solidFill>
          <a:srgbClr val="FFE100"/>
        </a:solidFill>
      </dgm:spPr>
      <dgm:t>
        <a:bodyPr/>
        <a:lstStyle/>
        <a:p>
          <a:r>
            <a:rPr lang="en-GB" b="1" dirty="0" smtClean="0"/>
            <a:t>Sales Development</a:t>
          </a:r>
          <a:endParaRPr lang="en-GB" b="1" dirty="0"/>
        </a:p>
      </dgm:t>
    </dgm:pt>
    <dgm:pt modelId="{66D44326-FDEE-4CB8-86B9-D903607A8CFA}" type="parTrans" cxnId="{EC8B2373-0787-4E50-9455-07D5DADA763B}">
      <dgm:prSet/>
      <dgm:spPr/>
      <dgm:t>
        <a:bodyPr/>
        <a:lstStyle/>
        <a:p>
          <a:endParaRPr lang="en-GB"/>
        </a:p>
      </dgm:t>
    </dgm:pt>
    <dgm:pt modelId="{41A49D6C-81F0-4C24-89A1-DE0C11ACBD4C}" type="sibTrans" cxnId="{EC8B2373-0787-4E50-9455-07D5DADA763B}">
      <dgm:prSet/>
      <dgm:spPr/>
      <dgm:t>
        <a:bodyPr/>
        <a:lstStyle/>
        <a:p>
          <a:endParaRPr lang="en-GB"/>
        </a:p>
      </dgm:t>
    </dgm:pt>
    <dgm:pt modelId="{E56B1864-B6D2-412E-9E8A-035C32702EEC}">
      <dgm:prSet phldrT="[Text]"/>
      <dgm:spPr/>
      <dgm:t>
        <a:bodyPr/>
        <a:lstStyle/>
        <a:p>
          <a:r>
            <a:rPr lang="en-GB" b="1" i="1" dirty="0" smtClean="0"/>
            <a:t>Penetration</a:t>
          </a:r>
          <a:r>
            <a:rPr lang="en-GB" i="1" dirty="0" smtClean="0"/>
            <a:t>:</a:t>
          </a:r>
        </a:p>
        <a:p>
          <a:r>
            <a:rPr lang="en-GB" dirty="0" smtClean="0"/>
            <a:t>More customers</a:t>
          </a:r>
          <a:endParaRPr lang="en-GB" dirty="0"/>
        </a:p>
      </dgm:t>
    </dgm:pt>
    <dgm:pt modelId="{31F7F1CC-6654-430E-B1C9-114B51ADF4C3}" type="parTrans" cxnId="{9BCF85C6-5AD3-4126-8C38-444FC8164605}">
      <dgm:prSet/>
      <dgm:spPr/>
      <dgm:t>
        <a:bodyPr/>
        <a:lstStyle/>
        <a:p>
          <a:endParaRPr lang="en-GB"/>
        </a:p>
      </dgm:t>
    </dgm:pt>
    <dgm:pt modelId="{8BA237F6-AF76-4D8E-B87D-08ED6B858C84}" type="sibTrans" cxnId="{9BCF85C6-5AD3-4126-8C38-444FC8164605}">
      <dgm:prSet/>
      <dgm:spPr/>
      <dgm:t>
        <a:bodyPr/>
        <a:lstStyle/>
        <a:p>
          <a:endParaRPr lang="en-GB"/>
        </a:p>
      </dgm:t>
    </dgm:pt>
    <dgm:pt modelId="{D8502035-374A-4227-8B8C-7903396BCC11}">
      <dgm:prSet phldrT="[Text]"/>
      <dgm:spPr/>
      <dgm:t>
        <a:bodyPr/>
        <a:lstStyle/>
        <a:p>
          <a:r>
            <a:rPr lang="en-GB" b="1" i="1" dirty="0" smtClean="0"/>
            <a:t>Frequency</a:t>
          </a:r>
          <a:r>
            <a:rPr lang="en-GB" dirty="0" smtClean="0"/>
            <a:t>:</a:t>
          </a:r>
        </a:p>
        <a:p>
          <a:r>
            <a:rPr lang="en-GB" dirty="0" smtClean="0"/>
            <a:t>More often</a:t>
          </a:r>
          <a:endParaRPr lang="en-GB" dirty="0"/>
        </a:p>
      </dgm:t>
    </dgm:pt>
    <dgm:pt modelId="{608FDDE0-B0B7-437E-A18A-9D086B859BAC}" type="parTrans" cxnId="{DAAA5BD3-AA43-46F5-8AE1-8E363A744F35}">
      <dgm:prSet/>
      <dgm:spPr/>
      <dgm:t>
        <a:bodyPr/>
        <a:lstStyle/>
        <a:p>
          <a:endParaRPr lang="en-GB"/>
        </a:p>
      </dgm:t>
    </dgm:pt>
    <dgm:pt modelId="{5680E0FB-7D7F-4A01-81C9-135D3D0EBA87}" type="sibTrans" cxnId="{DAAA5BD3-AA43-46F5-8AE1-8E363A744F35}">
      <dgm:prSet/>
      <dgm:spPr/>
      <dgm:t>
        <a:bodyPr/>
        <a:lstStyle/>
        <a:p>
          <a:endParaRPr lang="en-GB"/>
        </a:p>
      </dgm:t>
    </dgm:pt>
    <dgm:pt modelId="{ED7E405C-5F5D-46F9-A5A1-EC67B75291CD}">
      <dgm:prSet phldrT="[Text]"/>
      <dgm:spPr>
        <a:solidFill>
          <a:srgbClr val="FFE100"/>
        </a:solidFill>
      </dgm:spPr>
      <dgm:t>
        <a:bodyPr/>
        <a:lstStyle/>
        <a:p>
          <a:r>
            <a:rPr lang="en-GB" b="1" dirty="0" smtClean="0"/>
            <a:t>Gross Margin Development</a:t>
          </a:r>
          <a:endParaRPr lang="en-GB" b="1" dirty="0"/>
        </a:p>
      </dgm:t>
    </dgm:pt>
    <dgm:pt modelId="{3DEF91DC-A3B7-46BC-8262-1C7E71AABA2D}" type="parTrans" cxnId="{EAB14DCE-36C8-40B3-A62E-6A3E344061F9}">
      <dgm:prSet/>
      <dgm:spPr/>
      <dgm:t>
        <a:bodyPr/>
        <a:lstStyle/>
        <a:p>
          <a:endParaRPr lang="en-GB"/>
        </a:p>
      </dgm:t>
    </dgm:pt>
    <dgm:pt modelId="{15B016BA-1B97-493E-AC0C-51C97CEEB960}" type="sibTrans" cxnId="{EAB14DCE-36C8-40B3-A62E-6A3E344061F9}">
      <dgm:prSet/>
      <dgm:spPr/>
      <dgm:t>
        <a:bodyPr/>
        <a:lstStyle/>
        <a:p>
          <a:endParaRPr lang="en-GB"/>
        </a:p>
      </dgm:t>
    </dgm:pt>
    <dgm:pt modelId="{79CA2A7D-FC51-4E0B-BA2C-4CB52351DB64}">
      <dgm:prSet phldrT="[Text]"/>
      <dgm:spPr/>
      <dgm:t>
        <a:bodyPr/>
        <a:lstStyle/>
        <a:p>
          <a:r>
            <a:rPr lang="en-GB" dirty="0" smtClean="0"/>
            <a:t>Price</a:t>
          </a:r>
          <a:endParaRPr lang="en-GB" dirty="0"/>
        </a:p>
      </dgm:t>
    </dgm:pt>
    <dgm:pt modelId="{C07639F7-4BD3-4082-9BBB-2719F52C7EA5}" type="parTrans" cxnId="{482185F1-607B-479C-A7BF-DA6AAD13DC13}">
      <dgm:prSet/>
      <dgm:spPr/>
      <dgm:t>
        <a:bodyPr/>
        <a:lstStyle/>
        <a:p>
          <a:endParaRPr lang="en-GB"/>
        </a:p>
      </dgm:t>
    </dgm:pt>
    <dgm:pt modelId="{707F667E-A22F-4C1F-9213-761EBFAAF2B9}" type="sibTrans" cxnId="{482185F1-607B-479C-A7BF-DA6AAD13DC13}">
      <dgm:prSet/>
      <dgm:spPr/>
      <dgm:t>
        <a:bodyPr/>
        <a:lstStyle/>
        <a:p>
          <a:endParaRPr lang="en-GB"/>
        </a:p>
      </dgm:t>
    </dgm:pt>
    <dgm:pt modelId="{0F67B07E-AC1D-4697-9857-CC8BA6CFED70}">
      <dgm:prSet phldrT="[Text]"/>
      <dgm:spPr/>
      <dgm:t>
        <a:bodyPr/>
        <a:lstStyle/>
        <a:p>
          <a:r>
            <a:rPr lang="en-GB" dirty="0" smtClean="0"/>
            <a:t>Cost of goods</a:t>
          </a:r>
          <a:endParaRPr lang="en-GB" dirty="0"/>
        </a:p>
      </dgm:t>
    </dgm:pt>
    <dgm:pt modelId="{68BA1DE8-522F-4DDF-9C66-829622FBA9B0}" type="parTrans" cxnId="{BF106DFC-3584-4DD3-BFA5-B67C83949512}">
      <dgm:prSet/>
      <dgm:spPr/>
      <dgm:t>
        <a:bodyPr/>
        <a:lstStyle/>
        <a:p>
          <a:endParaRPr lang="en-GB"/>
        </a:p>
      </dgm:t>
    </dgm:pt>
    <dgm:pt modelId="{330F9DC9-FC27-4A22-8F61-38073D942ECE}" type="sibTrans" cxnId="{BF106DFC-3584-4DD3-BFA5-B67C83949512}">
      <dgm:prSet/>
      <dgm:spPr/>
      <dgm:t>
        <a:bodyPr/>
        <a:lstStyle/>
        <a:p>
          <a:endParaRPr lang="en-GB"/>
        </a:p>
      </dgm:t>
    </dgm:pt>
    <dgm:pt modelId="{29E101C3-6771-4A46-ADE5-289D0E076E6E}">
      <dgm:prSet phldrT="[Text]"/>
      <dgm:spPr>
        <a:solidFill>
          <a:srgbClr val="FFE100"/>
        </a:solidFill>
      </dgm:spPr>
      <dgm:t>
        <a:bodyPr/>
        <a:lstStyle/>
        <a:p>
          <a:r>
            <a:rPr lang="en-GB" b="1" dirty="0" smtClean="0"/>
            <a:t>Cost Control </a:t>
          </a:r>
          <a:endParaRPr lang="en-GB" b="1" dirty="0"/>
        </a:p>
      </dgm:t>
    </dgm:pt>
    <dgm:pt modelId="{51695CEC-0BBA-4759-9E0F-2523CB0CA2C6}" type="parTrans" cxnId="{EBCAFAE0-7B25-49F3-A50E-796781867F73}">
      <dgm:prSet/>
      <dgm:spPr/>
      <dgm:t>
        <a:bodyPr/>
        <a:lstStyle/>
        <a:p>
          <a:endParaRPr lang="en-GB"/>
        </a:p>
      </dgm:t>
    </dgm:pt>
    <dgm:pt modelId="{D8038298-6CD8-458B-A666-9BC94DA15E16}" type="sibTrans" cxnId="{EBCAFAE0-7B25-49F3-A50E-796781867F73}">
      <dgm:prSet/>
      <dgm:spPr/>
      <dgm:t>
        <a:bodyPr/>
        <a:lstStyle/>
        <a:p>
          <a:endParaRPr lang="en-GB"/>
        </a:p>
      </dgm:t>
    </dgm:pt>
    <dgm:pt modelId="{AA9CB285-0AE5-4FE8-A188-55FABBA4C4A6}">
      <dgm:prSet phldrT="[Text]"/>
      <dgm:spPr/>
      <dgm:t>
        <a:bodyPr/>
        <a:lstStyle/>
        <a:p>
          <a:r>
            <a:rPr lang="en-GB" dirty="0" smtClean="0"/>
            <a:t>Labour efficiency</a:t>
          </a:r>
          <a:endParaRPr lang="en-GB" dirty="0"/>
        </a:p>
      </dgm:t>
    </dgm:pt>
    <dgm:pt modelId="{F250F7D9-BF76-4027-8F40-E8B583247BB4}" type="parTrans" cxnId="{0DDB460D-0B69-461D-B5DB-E17165321E0E}">
      <dgm:prSet/>
      <dgm:spPr/>
      <dgm:t>
        <a:bodyPr/>
        <a:lstStyle/>
        <a:p>
          <a:endParaRPr lang="en-GB"/>
        </a:p>
      </dgm:t>
    </dgm:pt>
    <dgm:pt modelId="{471F9CE3-7591-4B28-8F03-764998F08388}" type="sibTrans" cxnId="{0DDB460D-0B69-461D-B5DB-E17165321E0E}">
      <dgm:prSet/>
      <dgm:spPr/>
      <dgm:t>
        <a:bodyPr/>
        <a:lstStyle/>
        <a:p>
          <a:endParaRPr lang="en-GB"/>
        </a:p>
      </dgm:t>
    </dgm:pt>
    <dgm:pt modelId="{6AB359B5-EBE8-4748-8531-5CE3E166EDA3}">
      <dgm:prSet phldrT="[Text]"/>
      <dgm:spPr/>
      <dgm:t>
        <a:bodyPr/>
        <a:lstStyle/>
        <a:p>
          <a:r>
            <a:rPr lang="en-GB" dirty="0" smtClean="0"/>
            <a:t>Waste and shrinkage control</a:t>
          </a:r>
          <a:endParaRPr lang="en-GB" dirty="0"/>
        </a:p>
      </dgm:t>
    </dgm:pt>
    <dgm:pt modelId="{4DD1AC1B-D075-4A47-87D3-9EF4C4B3C554}" type="parTrans" cxnId="{33008BD3-52BE-467F-9FAF-75C32E25B760}">
      <dgm:prSet/>
      <dgm:spPr/>
      <dgm:t>
        <a:bodyPr/>
        <a:lstStyle/>
        <a:p>
          <a:endParaRPr lang="en-GB"/>
        </a:p>
      </dgm:t>
    </dgm:pt>
    <dgm:pt modelId="{35F89B20-168D-4677-9F5B-76497E64C60A}" type="sibTrans" cxnId="{33008BD3-52BE-467F-9FAF-75C32E25B760}">
      <dgm:prSet/>
      <dgm:spPr/>
      <dgm:t>
        <a:bodyPr/>
        <a:lstStyle/>
        <a:p>
          <a:endParaRPr lang="en-GB"/>
        </a:p>
      </dgm:t>
    </dgm:pt>
    <dgm:pt modelId="{FD4356DC-ADB1-4C00-A625-7BFDCAC759BB}">
      <dgm:prSet phldrT="[Text]"/>
      <dgm:spPr>
        <a:solidFill>
          <a:srgbClr val="FFE100"/>
        </a:solidFill>
      </dgm:spPr>
      <dgm:t>
        <a:bodyPr/>
        <a:lstStyle/>
        <a:p>
          <a:r>
            <a:rPr lang="en-GB" b="1" dirty="0" smtClean="0"/>
            <a:t>Capital Equipment</a:t>
          </a:r>
          <a:endParaRPr lang="en-GB" b="1" dirty="0"/>
        </a:p>
      </dgm:t>
    </dgm:pt>
    <dgm:pt modelId="{06775103-6D6B-48F2-991F-97C89350C8CB}" type="parTrans" cxnId="{168D4FC0-DF5D-417E-9120-F5B6A54F41B9}">
      <dgm:prSet/>
      <dgm:spPr/>
      <dgm:t>
        <a:bodyPr/>
        <a:lstStyle/>
        <a:p>
          <a:endParaRPr lang="en-GB"/>
        </a:p>
      </dgm:t>
    </dgm:pt>
    <dgm:pt modelId="{7CF23EA4-707B-4CB6-9455-6816D515CC9B}" type="sibTrans" cxnId="{168D4FC0-DF5D-417E-9120-F5B6A54F41B9}">
      <dgm:prSet/>
      <dgm:spPr/>
      <dgm:t>
        <a:bodyPr/>
        <a:lstStyle/>
        <a:p>
          <a:endParaRPr lang="en-GB"/>
        </a:p>
      </dgm:t>
    </dgm:pt>
    <dgm:pt modelId="{E3BA458D-D76B-471A-9A87-036431DC608B}">
      <dgm:prSet phldrT="[Text]"/>
      <dgm:spPr>
        <a:solidFill>
          <a:srgbClr val="FFE100"/>
        </a:solidFill>
      </dgm:spPr>
      <dgm:t>
        <a:bodyPr/>
        <a:lstStyle/>
        <a:p>
          <a:r>
            <a:rPr lang="en-GB" b="1" dirty="0" smtClean="0"/>
            <a:t>Cash Management</a:t>
          </a:r>
          <a:endParaRPr lang="en-GB" b="1" dirty="0"/>
        </a:p>
      </dgm:t>
    </dgm:pt>
    <dgm:pt modelId="{64493C36-B44F-412C-A9CA-1EB9BC853EDB}" type="parTrans" cxnId="{AAF962F3-A08F-4B7B-9A1F-CE07724422D1}">
      <dgm:prSet/>
      <dgm:spPr/>
      <dgm:t>
        <a:bodyPr/>
        <a:lstStyle/>
        <a:p>
          <a:endParaRPr lang="en-GB"/>
        </a:p>
      </dgm:t>
    </dgm:pt>
    <dgm:pt modelId="{8B396390-B149-4E80-86B6-E77B2F3C4D8F}" type="sibTrans" cxnId="{AAF962F3-A08F-4B7B-9A1F-CE07724422D1}">
      <dgm:prSet/>
      <dgm:spPr/>
      <dgm:t>
        <a:bodyPr/>
        <a:lstStyle/>
        <a:p>
          <a:endParaRPr lang="en-GB"/>
        </a:p>
      </dgm:t>
    </dgm:pt>
    <dgm:pt modelId="{BB5BC0DC-9FDC-447C-8B7B-02647A3E8428}">
      <dgm:prSet phldrT="[Text]"/>
      <dgm:spPr/>
      <dgm:t>
        <a:bodyPr/>
        <a:lstStyle/>
        <a:p>
          <a:r>
            <a:rPr lang="en-GB" b="1" i="1" dirty="0" smtClean="0"/>
            <a:t>Basket spend:</a:t>
          </a:r>
        </a:p>
        <a:p>
          <a:r>
            <a:rPr lang="en-GB" dirty="0" smtClean="0"/>
            <a:t>More purchases/</a:t>
          </a:r>
        </a:p>
        <a:p>
          <a:r>
            <a:rPr lang="en-GB" dirty="0" smtClean="0"/>
            <a:t>Up-trading</a:t>
          </a:r>
          <a:endParaRPr lang="en-GB" dirty="0"/>
        </a:p>
      </dgm:t>
    </dgm:pt>
    <dgm:pt modelId="{5E792530-08CD-4E50-8687-C46C214AD57C}" type="parTrans" cxnId="{29587362-8B92-454E-A719-7776FD860817}">
      <dgm:prSet/>
      <dgm:spPr/>
      <dgm:t>
        <a:bodyPr/>
        <a:lstStyle/>
        <a:p>
          <a:endParaRPr lang="en-GB"/>
        </a:p>
      </dgm:t>
    </dgm:pt>
    <dgm:pt modelId="{A53419DC-C308-4BB0-AF83-253F26DA25AD}" type="sibTrans" cxnId="{29587362-8B92-454E-A719-7776FD860817}">
      <dgm:prSet/>
      <dgm:spPr/>
      <dgm:t>
        <a:bodyPr/>
        <a:lstStyle/>
        <a:p>
          <a:endParaRPr lang="en-GB"/>
        </a:p>
      </dgm:t>
    </dgm:pt>
    <dgm:pt modelId="{89CF2F91-8535-4115-9F3D-1F02D5A74A87}">
      <dgm:prSet phldrT="[Text]"/>
      <dgm:spPr/>
      <dgm:t>
        <a:bodyPr/>
        <a:lstStyle/>
        <a:p>
          <a:r>
            <a:rPr lang="en-GB" dirty="0" smtClean="0"/>
            <a:t>Mix</a:t>
          </a:r>
          <a:endParaRPr lang="en-GB" dirty="0"/>
        </a:p>
      </dgm:t>
    </dgm:pt>
    <dgm:pt modelId="{749A1F80-4771-49D6-B409-C443E6E5D37C}" type="parTrans" cxnId="{C91BA908-3F12-4794-BCDD-0F3CCBAD7378}">
      <dgm:prSet/>
      <dgm:spPr/>
      <dgm:t>
        <a:bodyPr/>
        <a:lstStyle/>
        <a:p>
          <a:endParaRPr lang="en-GB"/>
        </a:p>
      </dgm:t>
    </dgm:pt>
    <dgm:pt modelId="{B9029CFB-FDE9-4819-88C3-C35F677297F5}" type="sibTrans" cxnId="{C91BA908-3F12-4794-BCDD-0F3CCBAD7378}">
      <dgm:prSet/>
      <dgm:spPr/>
      <dgm:t>
        <a:bodyPr/>
        <a:lstStyle/>
        <a:p>
          <a:endParaRPr lang="en-GB"/>
        </a:p>
      </dgm:t>
    </dgm:pt>
    <dgm:pt modelId="{3EBABF7F-F256-4614-AC54-2045E6E6A907}">
      <dgm:prSet phldrT="[Text]"/>
      <dgm:spPr/>
      <dgm:t>
        <a:bodyPr/>
        <a:lstStyle/>
        <a:p>
          <a:r>
            <a:rPr lang="en-GB" dirty="0" smtClean="0"/>
            <a:t>Utility costs</a:t>
          </a:r>
          <a:endParaRPr lang="en-GB" dirty="0"/>
        </a:p>
      </dgm:t>
    </dgm:pt>
    <dgm:pt modelId="{4135121B-502E-4CD7-B32A-421031CA52A2}" type="parTrans" cxnId="{BC651FF8-D9F5-41E2-97D5-A03CFCA70417}">
      <dgm:prSet/>
      <dgm:spPr/>
      <dgm:t>
        <a:bodyPr/>
        <a:lstStyle/>
        <a:p>
          <a:endParaRPr lang="en-GB"/>
        </a:p>
      </dgm:t>
    </dgm:pt>
    <dgm:pt modelId="{12178DF1-4A8E-4257-ADA0-EA362EAD442A}" type="sibTrans" cxnId="{BC651FF8-D9F5-41E2-97D5-A03CFCA70417}">
      <dgm:prSet/>
      <dgm:spPr/>
      <dgm:t>
        <a:bodyPr/>
        <a:lstStyle/>
        <a:p>
          <a:endParaRPr lang="en-GB"/>
        </a:p>
      </dgm:t>
    </dgm:pt>
    <dgm:pt modelId="{817CCE25-222B-4F4D-9B24-AD854A7CF34C}">
      <dgm:prSet phldrT="[Text]"/>
      <dgm:spPr/>
      <dgm:t>
        <a:bodyPr/>
        <a:lstStyle/>
        <a:p>
          <a:r>
            <a:rPr lang="en-GB" dirty="0" smtClean="0"/>
            <a:t>Repair costs</a:t>
          </a:r>
          <a:endParaRPr lang="en-GB" dirty="0"/>
        </a:p>
      </dgm:t>
    </dgm:pt>
    <dgm:pt modelId="{F69A2D19-6983-4536-9C0A-57345145AF85}" type="parTrans" cxnId="{D4830207-E8A2-49B6-B049-18E5883C91D8}">
      <dgm:prSet/>
      <dgm:spPr/>
      <dgm:t>
        <a:bodyPr/>
        <a:lstStyle/>
        <a:p>
          <a:endParaRPr lang="en-GB"/>
        </a:p>
      </dgm:t>
    </dgm:pt>
    <dgm:pt modelId="{376031A6-4F08-4B0A-A2CE-B9E24BC1EF5D}" type="sibTrans" cxnId="{D4830207-E8A2-49B6-B049-18E5883C91D8}">
      <dgm:prSet/>
      <dgm:spPr/>
      <dgm:t>
        <a:bodyPr/>
        <a:lstStyle/>
        <a:p>
          <a:endParaRPr lang="en-GB"/>
        </a:p>
      </dgm:t>
    </dgm:pt>
    <dgm:pt modelId="{FB0F62B3-F412-4887-8124-BC425ABEA5F7}">
      <dgm:prSet phldrT="[Text]"/>
      <dgm:spPr/>
      <dgm:t>
        <a:bodyPr/>
        <a:lstStyle/>
        <a:p>
          <a:r>
            <a:rPr lang="en-GB" dirty="0" smtClean="0"/>
            <a:t>Advertising costs</a:t>
          </a:r>
          <a:endParaRPr lang="en-GB" dirty="0"/>
        </a:p>
      </dgm:t>
    </dgm:pt>
    <dgm:pt modelId="{F885D43F-4547-441B-88F7-3CB1540DA392}" type="parTrans" cxnId="{6777C95A-239D-4A60-9E97-C2A29463A616}">
      <dgm:prSet/>
      <dgm:spPr/>
      <dgm:t>
        <a:bodyPr/>
        <a:lstStyle/>
        <a:p>
          <a:endParaRPr lang="en-GB"/>
        </a:p>
      </dgm:t>
    </dgm:pt>
    <dgm:pt modelId="{1367D1BB-C2EB-4118-B1CE-CF376B6EDD7E}" type="sibTrans" cxnId="{6777C95A-239D-4A60-9E97-C2A29463A616}">
      <dgm:prSet/>
      <dgm:spPr/>
      <dgm:t>
        <a:bodyPr/>
        <a:lstStyle/>
        <a:p>
          <a:endParaRPr lang="en-GB"/>
        </a:p>
      </dgm:t>
    </dgm:pt>
    <dgm:pt modelId="{7BF70B82-EE97-4985-8713-59039594DDCD}">
      <dgm:prSet phldrT="[Text]"/>
      <dgm:spPr/>
      <dgm:t>
        <a:bodyPr/>
        <a:lstStyle/>
        <a:p>
          <a:r>
            <a:rPr lang="en-GB" dirty="0" smtClean="0"/>
            <a:t>Transport costs</a:t>
          </a:r>
          <a:endParaRPr lang="en-GB" dirty="0"/>
        </a:p>
      </dgm:t>
    </dgm:pt>
    <dgm:pt modelId="{0F58CFB8-CC93-4282-AC3A-8EB96B0C0A6E}" type="parTrans" cxnId="{4BEE469B-3767-4DF9-A6D2-DBD9047855AD}">
      <dgm:prSet/>
      <dgm:spPr/>
      <dgm:t>
        <a:bodyPr/>
        <a:lstStyle/>
        <a:p>
          <a:endParaRPr lang="en-GB"/>
        </a:p>
      </dgm:t>
    </dgm:pt>
    <dgm:pt modelId="{8CA724EE-916F-4DF0-AA30-6D122324BC74}" type="sibTrans" cxnId="{4BEE469B-3767-4DF9-A6D2-DBD9047855AD}">
      <dgm:prSet/>
      <dgm:spPr/>
      <dgm:t>
        <a:bodyPr/>
        <a:lstStyle/>
        <a:p>
          <a:endParaRPr lang="en-GB"/>
        </a:p>
      </dgm:t>
    </dgm:pt>
    <dgm:pt modelId="{C1FB5BAD-8E06-4D09-B8FC-64943D13B12D}">
      <dgm:prSet phldrT="[Text]"/>
      <dgm:spPr/>
      <dgm:t>
        <a:bodyPr/>
        <a:lstStyle/>
        <a:p>
          <a:r>
            <a:rPr lang="en-GB" dirty="0" smtClean="0"/>
            <a:t>Stock turnover</a:t>
          </a:r>
          <a:endParaRPr lang="en-GB" dirty="0"/>
        </a:p>
      </dgm:t>
    </dgm:pt>
    <dgm:pt modelId="{6874D3EB-A7D9-462F-A0F6-7464D2CB37C3}" type="parTrans" cxnId="{A5625BD1-3697-47FC-BF39-F12B911ECE6D}">
      <dgm:prSet/>
      <dgm:spPr/>
      <dgm:t>
        <a:bodyPr/>
        <a:lstStyle/>
        <a:p>
          <a:endParaRPr lang="en-GB"/>
        </a:p>
      </dgm:t>
    </dgm:pt>
    <dgm:pt modelId="{4A961B2C-E2B1-451D-8D15-603CE1A25DB1}" type="sibTrans" cxnId="{A5625BD1-3697-47FC-BF39-F12B911ECE6D}">
      <dgm:prSet/>
      <dgm:spPr/>
      <dgm:t>
        <a:bodyPr/>
        <a:lstStyle/>
        <a:p>
          <a:endParaRPr lang="en-GB"/>
        </a:p>
      </dgm:t>
    </dgm:pt>
    <dgm:pt modelId="{8CCA1F2F-A5B6-4E71-9953-5A214DCCDD38}">
      <dgm:prSet phldrT="[Text]"/>
      <dgm:spPr/>
      <dgm:t>
        <a:bodyPr/>
        <a:lstStyle/>
        <a:p>
          <a:r>
            <a:rPr lang="en-GB" dirty="0" smtClean="0"/>
            <a:t>Payment terms</a:t>
          </a:r>
          <a:endParaRPr lang="en-GB" dirty="0"/>
        </a:p>
      </dgm:t>
    </dgm:pt>
    <dgm:pt modelId="{DCCCBDE7-D8CB-410F-95B0-639AF8B383D2}" type="parTrans" cxnId="{DB8C89B5-DC8E-48DD-8375-56B5AFE40374}">
      <dgm:prSet/>
      <dgm:spPr/>
      <dgm:t>
        <a:bodyPr/>
        <a:lstStyle/>
        <a:p>
          <a:endParaRPr lang="en-GB"/>
        </a:p>
      </dgm:t>
    </dgm:pt>
    <dgm:pt modelId="{945C3593-48D7-44C1-AD9D-25429702DDE4}" type="sibTrans" cxnId="{DB8C89B5-DC8E-48DD-8375-56B5AFE40374}">
      <dgm:prSet/>
      <dgm:spPr/>
      <dgm:t>
        <a:bodyPr/>
        <a:lstStyle/>
        <a:p>
          <a:endParaRPr lang="en-GB"/>
        </a:p>
      </dgm:t>
    </dgm:pt>
    <dgm:pt modelId="{1D138218-0A1B-4241-AAC7-CC33F6C309B9}">
      <dgm:prSet phldrT="[Text]"/>
      <dgm:spPr/>
      <dgm:t>
        <a:bodyPr/>
        <a:lstStyle/>
        <a:p>
          <a:r>
            <a:rPr lang="en-GB" dirty="0" smtClean="0"/>
            <a:t>Inventory levels</a:t>
          </a:r>
          <a:endParaRPr lang="en-GB" dirty="0"/>
        </a:p>
      </dgm:t>
    </dgm:pt>
    <dgm:pt modelId="{3B5ECE98-86AA-4E05-B97C-FF9DF224C55B}" type="parTrans" cxnId="{E5847E43-5AF7-43E0-8496-1EAEEB0144BA}">
      <dgm:prSet/>
      <dgm:spPr/>
      <dgm:t>
        <a:bodyPr/>
        <a:lstStyle/>
        <a:p>
          <a:endParaRPr lang="en-GB"/>
        </a:p>
      </dgm:t>
    </dgm:pt>
    <dgm:pt modelId="{536AF8CE-32E5-41F4-9B01-E20A8E5254E6}" type="sibTrans" cxnId="{E5847E43-5AF7-43E0-8496-1EAEEB0144BA}">
      <dgm:prSet/>
      <dgm:spPr/>
      <dgm:t>
        <a:bodyPr/>
        <a:lstStyle/>
        <a:p>
          <a:endParaRPr lang="en-GB"/>
        </a:p>
      </dgm:t>
    </dgm:pt>
    <dgm:pt modelId="{3B49B5DF-AD9D-477F-B53F-DE0901452496}">
      <dgm:prSet phldrT="[Text]"/>
      <dgm:spPr/>
      <dgm:t>
        <a:bodyPr/>
        <a:lstStyle/>
        <a:p>
          <a:r>
            <a:rPr lang="en-GB" dirty="0" smtClean="0"/>
            <a:t>Supplier equipment</a:t>
          </a:r>
          <a:endParaRPr lang="en-GB" dirty="0"/>
        </a:p>
      </dgm:t>
    </dgm:pt>
    <dgm:pt modelId="{DBA35319-B03B-4B93-A757-51C8C8F1078C}" type="parTrans" cxnId="{05B0346B-E93F-4565-925A-6983D98F79C3}">
      <dgm:prSet/>
      <dgm:spPr/>
      <dgm:t>
        <a:bodyPr/>
        <a:lstStyle/>
        <a:p>
          <a:endParaRPr lang="en-GB"/>
        </a:p>
      </dgm:t>
    </dgm:pt>
    <dgm:pt modelId="{B8F808DA-AEF0-4A94-BF40-1E2BABEFD1D3}" type="sibTrans" cxnId="{05B0346B-E93F-4565-925A-6983D98F79C3}">
      <dgm:prSet/>
      <dgm:spPr/>
      <dgm:t>
        <a:bodyPr/>
        <a:lstStyle/>
        <a:p>
          <a:endParaRPr lang="en-GB"/>
        </a:p>
      </dgm:t>
    </dgm:pt>
    <dgm:pt modelId="{0594DF9A-542B-47FC-8794-1A056BA6AE9F}">
      <dgm:prSet phldrT="[Text]"/>
      <dgm:spPr/>
      <dgm:t>
        <a:bodyPr/>
        <a:lstStyle/>
        <a:p>
          <a:r>
            <a:rPr lang="en-GB" dirty="0" smtClean="0"/>
            <a:t>Leased equipment</a:t>
          </a:r>
          <a:endParaRPr lang="en-GB" dirty="0"/>
        </a:p>
      </dgm:t>
    </dgm:pt>
    <dgm:pt modelId="{AFF0B455-9371-4C2F-B355-BA1C1B4A5861}" type="parTrans" cxnId="{68CC3545-91EB-4050-8108-795C40D3094B}">
      <dgm:prSet/>
      <dgm:spPr/>
      <dgm:t>
        <a:bodyPr/>
        <a:lstStyle/>
        <a:p>
          <a:endParaRPr lang="en-GB"/>
        </a:p>
      </dgm:t>
    </dgm:pt>
    <dgm:pt modelId="{305F088A-3EE9-4293-A322-C49EEA3E01BC}" type="sibTrans" cxnId="{68CC3545-91EB-4050-8108-795C40D3094B}">
      <dgm:prSet/>
      <dgm:spPr/>
      <dgm:t>
        <a:bodyPr/>
        <a:lstStyle/>
        <a:p>
          <a:endParaRPr lang="en-GB"/>
        </a:p>
      </dgm:t>
    </dgm:pt>
    <dgm:pt modelId="{DD2F6CE6-7F68-49A0-A209-99408FC30DB2}">
      <dgm:prSet phldrT="[Text]"/>
      <dgm:spPr/>
      <dgm:t>
        <a:bodyPr/>
        <a:lstStyle/>
        <a:p>
          <a:r>
            <a:rPr lang="en-GB" dirty="0" smtClean="0"/>
            <a:t>Equipment longevity</a:t>
          </a:r>
          <a:endParaRPr lang="en-GB" dirty="0"/>
        </a:p>
      </dgm:t>
    </dgm:pt>
    <dgm:pt modelId="{0271CFC5-74E8-4C69-8635-B8A7A2359088}" type="parTrans" cxnId="{1A8780F2-7BFE-4D00-9419-1D47A8A1DE0E}">
      <dgm:prSet/>
      <dgm:spPr/>
      <dgm:t>
        <a:bodyPr/>
        <a:lstStyle/>
        <a:p>
          <a:endParaRPr lang="en-GB"/>
        </a:p>
      </dgm:t>
    </dgm:pt>
    <dgm:pt modelId="{03AED020-0719-48B4-9A87-6423D425FBBD}" type="sibTrans" cxnId="{1A8780F2-7BFE-4D00-9419-1D47A8A1DE0E}">
      <dgm:prSet/>
      <dgm:spPr/>
      <dgm:t>
        <a:bodyPr/>
        <a:lstStyle/>
        <a:p>
          <a:endParaRPr lang="en-GB"/>
        </a:p>
      </dgm:t>
    </dgm:pt>
    <dgm:pt modelId="{B2E5C24B-32A5-4123-973C-B02D5FB85E27}">
      <dgm:prSet phldrT="[Text]"/>
      <dgm:spPr>
        <a:solidFill>
          <a:srgbClr val="FFE100"/>
        </a:solidFill>
      </dgm:spPr>
      <dgm:t>
        <a:bodyPr/>
        <a:lstStyle/>
        <a:p>
          <a:r>
            <a:rPr lang="en-US" b="1" dirty="0" smtClean="0"/>
            <a:t>Insights and Commercial Support</a:t>
          </a:r>
          <a:endParaRPr lang="en-GB" b="1" dirty="0"/>
        </a:p>
      </dgm:t>
    </dgm:pt>
    <dgm:pt modelId="{11FC6A9F-32C2-45AC-8F3E-67DA3D6FDE31}" type="parTrans" cxnId="{3C695748-5724-4B65-A5DD-3988B3D4C0F6}">
      <dgm:prSet/>
      <dgm:spPr/>
      <dgm:t>
        <a:bodyPr/>
        <a:lstStyle/>
        <a:p>
          <a:endParaRPr lang="en-US"/>
        </a:p>
      </dgm:t>
    </dgm:pt>
    <dgm:pt modelId="{9DBC5F43-FE3F-439C-9C55-8D29FACF06B8}" type="sibTrans" cxnId="{3C695748-5724-4B65-A5DD-3988B3D4C0F6}">
      <dgm:prSet/>
      <dgm:spPr/>
      <dgm:t>
        <a:bodyPr/>
        <a:lstStyle/>
        <a:p>
          <a:endParaRPr lang="en-US"/>
        </a:p>
      </dgm:t>
    </dgm:pt>
    <dgm:pt modelId="{B6A5C9B1-67C5-445A-BDF5-250434982D4F}">
      <dgm:prSet phldrT="[Text]"/>
      <dgm:spPr/>
      <dgm:t>
        <a:bodyPr/>
        <a:lstStyle/>
        <a:p>
          <a:r>
            <a:rPr lang="en-US" dirty="0" smtClean="0"/>
            <a:t>Retail/RTMkt: Category development and  management</a:t>
          </a:r>
          <a:endParaRPr lang="en-US" dirty="0"/>
        </a:p>
      </dgm:t>
    </dgm:pt>
    <dgm:pt modelId="{FD50883E-36D3-4028-BBE5-1CB18DEBD325}" type="parTrans" cxnId="{A1311529-080B-4E9A-AF4B-55D9BF5891FD}">
      <dgm:prSet/>
      <dgm:spPr/>
      <dgm:t>
        <a:bodyPr/>
        <a:lstStyle/>
        <a:p>
          <a:endParaRPr lang="en-US"/>
        </a:p>
      </dgm:t>
    </dgm:pt>
    <dgm:pt modelId="{54AADC01-450F-4CDE-BEBF-345E6E8F774B}" type="sibTrans" cxnId="{A1311529-080B-4E9A-AF4B-55D9BF5891FD}">
      <dgm:prSet/>
      <dgm:spPr/>
      <dgm:t>
        <a:bodyPr/>
        <a:lstStyle/>
        <a:p>
          <a:endParaRPr lang="en-US"/>
        </a:p>
      </dgm:t>
    </dgm:pt>
    <dgm:pt modelId="{AAB149C0-4305-4C34-8035-D502B400DECB}">
      <dgm:prSet phldrT="[Text]"/>
      <dgm:spPr/>
      <dgm:t>
        <a:bodyPr/>
        <a:lstStyle/>
        <a:p>
          <a:r>
            <a:rPr lang="en-US" dirty="0" smtClean="0"/>
            <a:t>Collaborative planning and forecasting</a:t>
          </a:r>
          <a:endParaRPr lang="en-US" dirty="0"/>
        </a:p>
      </dgm:t>
    </dgm:pt>
    <dgm:pt modelId="{B2BA1082-471D-4414-BD54-66FEB1D99FD6}" type="parTrans" cxnId="{17D44EDB-3848-4B03-B540-6F6952E5D42C}">
      <dgm:prSet/>
      <dgm:spPr/>
      <dgm:t>
        <a:bodyPr/>
        <a:lstStyle/>
        <a:p>
          <a:endParaRPr lang="en-US"/>
        </a:p>
      </dgm:t>
    </dgm:pt>
    <dgm:pt modelId="{C3EFCF5C-403C-498B-86BD-8D42232A2D97}" type="sibTrans" cxnId="{17D44EDB-3848-4B03-B540-6F6952E5D42C}">
      <dgm:prSet/>
      <dgm:spPr/>
      <dgm:t>
        <a:bodyPr/>
        <a:lstStyle/>
        <a:p>
          <a:endParaRPr lang="en-US"/>
        </a:p>
      </dgm:t>
    </dgm:pt>
    <dgm:pt modelId="{55AD4526-E026-4ADE-ADCB-CDCEE382FAA8}">
      <dgm:prSet phldrT="[Text]"/>
      <dgm:spPr/>
      <dgm:t>
        <a:bodyPr/>
        <a:lstStyle/>
        <a:p>
          <a:r>
            <a:rPr lang="en-US" dirty="0" smtClean="0"/>
            <a:t>Operator: added value services/advice</a:t>
          </a:r>
          <a:endParaRPr lang="en-US" dirty="0"/>
        </a:p>
      </dgm:t>
    </dgm:pt>
    <dgm:pt modelId="{1F305C1C-1073-4F6D-8D4E-6CF5E3F69CE2}" type="parTrans" cxnId="{91D81E95-920D-4E58-8047-3B4A9C9E3492}">
      <dgm:prSet/>
      <dgm:spPr/>
      <dgm:t>
        <a:bodyPr/>
        <a:lstStyle/>
        <a:p>
          <a:endParaRPr lang="en-US"/>
        </a:p>
      </dgm:t>
    </dgm:pt>
    <dgm:pt modelId="{9FA4ECCB-9E93-43AA-B38E-F78377C0A1A7}" type="sibTrans" cxnId="{91D81E95-920D-4E58-8047-3B4A9C9E3492}">
      <dgm:prSet/>
      <dgm:spPr/>
      <dgm:t>
        <a:bodyPr/>
        <a:lstStyle/>
        <a:p>
          <a:endParaRPr lang="en-US"/>
        </a:p>
      </dgm:t>
    </dgm:pt>
    <dgm:pt modelId="{E0615598-408E-446C-80AC-7B53C0BF51D8}">
      <dgm:prSet phldrT="[Text]"/>
      <dgm:spPr/>
      <dgm:t>
        <a:bodyPr/>
        <a:lstStyle/>
        <a:p>
          <a:r>
            <a:rPr lang="en-US" dirty="0" smtClean="0"/>
            <a:t>Operator: demand creation</a:t>
          </a:r>
          <a:endParaRPr lang="en-US" dirty="0"/>
        </a:p>
      </dgm:t>
    </dgm:pt>
    <dgm:pt modelId="{6E8360F0-2D10-4C23-B5B2-702BFF95327C}" type="parTrans" cxnId="{C66F73F6-6F8E-484B-AAAE-48C7D76A1A7B}">
      <dgm:prSet/>
      <dgm:spPr/>
      <dgm:t>
        <a:bodyPr/>
        <a:lstStyle/>
        <a:p>
          <a:endParaRPr lang="en-GB"/>
        </a:p>
      </dgm:t>
    </dgm:pt>
    <dgm:pt modelId="{56B334E5-C88D-4C2C-9F5A-F283862B38FB}" type="sibTrans" cxnId="{C66F73F6-6F8E-484B-AAAE-48C7D76A1A7B}">
      <dgm:prSet/>
      <dgm:spPr/>
      <dgm:t>
        <a:bodyPr/>
        <a:lstStyle/>
        <a:p>
          <a:endParaRPr lang="en-GB"/>
        </a:p>
      </dgm:t>
    </dgm:pt>
    <dgm:pt modelId="{B1398581-F23C-423B-8FE5-B87F356896DF}" type="pres">
      <dgm:prSet presAssocID="{33DADFFE-AEF5-49A4-9AB5-8F04AE5D1581}" presName="theList" presStyleCnt="0">
        <dgm:presLayoutVars>
          <dgm:dir/>
          <dgm:animLvl val="lvl"/>
          <dgm:resizeHandles val="exact"/>
        </dgm:presLayoutVars>
      </dgm:prSet>
      <dgm:spPr/>
      <dgm:t>
        <a:bodyPr/>
        <a:lstStyle/>
        <a:p>
          <a:endParaRPr lang="en-US"/>
        </a:p>
      </dgm:t>
    </dgm:pt>
    <dgm:pt modelId="{BE39ADD0-2EFD-4BD6-BD23-DB62A401B319}" type="pres">
      <dgm:prSet presAssocID="{EFB64CBA-FED7-421C-A282-8FBA29CEED76}" presName="compNode" presStyleCnt="0"/>
      <dgm:spPr/>
      <dgm:t>
        <a:bodyPr/>
        <a:lstStyle/>
        <a:p>
          <a:endParaRPr lang="en-GB"/>
        </a:p>
      </dgm:t>
    </dgm:pt>
    <dgm:pt modelId="{79C1C54F-B445-4A23-B24D-6EB80DAEABE5}" type="pres">
      <dgm:prSet presAssocID="{EFB64CBA-FED7-421C-A282-8FBA29CEED76}" presName="aNode" presStyleLbl="bgShp" presStyleIdx="0" presStyleCnt="6"/>
      <dgm:spPr/>
      <dgm:t>
        <a:bodyPr/>
        <a:lstStyle/>
        <a:p>
          <a:endParaRPr lang="en-US"/>
        </a:p>
      </dgm:t>
    </dgm:pt>
    <dgm:pt modelId="{6310136D-F30D-4AE8-A078-B228A477F3E6}" type="pres">
      <dgm:prSet presAssocID="{EFB64CBA-FED7-421C-A282-8FBA29CEED76}" presName="textNode" presStyleLbl="bgShp" presStyleIdx="0" presStyleCnt="6"/>
      <dgm:spPr/>
      <dgm:t>
        <a:bodyPr/>
        <a:lstStyle/>
        <a:p>
          <a:endParaRPr lang="en-US"/>
        </a:p>
      </dgm:t>
    </dgm:pt>
    <dgm:pt modelId="{CE8DEB9F-407C-41FD-816A-A62851502898}" type="pres">
      <dgm:prSet presAssocID="{EFB64CBA-FED7-421C-A282-8FBA29CEED76}" presName="compChildNode" presStyleCnt="0"/>
      <dgm:spPr/>
      <dgm:t>
        <a:bodyPr/>
        <a:lstStyle/>
        <a:p>
          <a:endParaRPr lang="en-GB"/>
        </a:p>
      </dgm:t>
    </dgm:pt>
    <dgm:pt modelId="{A49BA63A-0676-46C2-B4BF-03746DE872E1}" type="pres">
      <dgm:prSet presAssocID="{EFB64CBA-FED7-421C-A282-8FBA29CEED76}" presName="theInnerList" presStyleCnt="0"/>
      <dgm:spPr/>
      <dgm:t>
        <a:bodyPr/>
        <a:lstStyle/>
        <a:p>
          <a:endParaRPr lang="en-GB"/>
        </a:p>
      </dgm:t>
    </dgm:pt>
    <dgm:pt modelId="{E3214614-72AF-4C62-BAAE-2291DB0D9713}" type="pres">
      <dgm:prSet presAssocID="{E56B1864-B6D2-412E-9E8A-035C32702EEC}" presName="childNode" presStyleLbl="node1" presStyleIdx="0" presStyleCnt="22">
        <dgm:presLayoutVars>
          <dgm:bulletEnabled val="1"/>
        </dgm:presLayoutVars>
      </dgm:prSet>
      <dgm:spPr/>
      <dgm:t>
        <a:bodyPr/>
        <a:lstStyle/>
        <a:p>
          <a:endParaRPr lang="en-US"/>
        </a:p>
      </dgm:t>
    </dgm:pt>
    <dgm:pt modelId="{AE698387-C43D-4CB9-86B2-14D58A774B05}" type="pres">
      <dgm:prSet presAssocID="{E56B1864-B6D2-412E-9E8A-035C32702EEC}" presName="aSpace2" presStyleCnt="0"/>
      <dgm:spPr/>
      <dgm:t>
        <a:bodyPr/>
        <a:lstStyle/>
        <a:p>
          <a:endParaRPr lang="en-GB"/>
        </a:p>
      </dgm:t>
    </dgm:pt>
    <dgm:pt modelId="{C5DA59CD-69F9-4917-9267-C3BDDBB2E32A}" type="pres">
      <dgm:prSet presAssocID="{D8502035-374A-4227-8B8C-7903396BCC11}" presName="childNode" presStyleLbl="node1" presStyleIdx="1" presStyleCnt="22">
        <dgm:presLayoutVars>
          <dgm:bulletEnabled val="1"/>
        </dgm:presLayoutVars>
      </dgm:prSet>
      <dgm:spPr/>
      <dgm:t>
        <a:bodyPr/>
        <a:lstStyle/>
        <a:p>
          <a:endParaRPr lang="en-US"/>
        </a:p>
      </dgm:t>
    </dgm:pt>
    <dgm:pt modelId="{CFF313CF-975C-47F7-9DFB-E7A876B1EBC9}" type="pres">
      <dgm:prSet presAssocID="{D8502035-374A-4227-8B8C-7903396BCC11}" presName="aSpace2" presStyleCnt="0"/>
      <dgm:spPr/>
      <dgm:t>
        <a:bodyPr/>
        <a:lstStyle/>
        <a:p>
          <a:endParaRPr lang="en-GB"/>
        </a:p>
      </dgm:t>
    </dgm:pt>
    <dgm:pt modelId="{F1FF6713-9E28-4BCF-82DC-56FF8097A2A2}" type="pres">
      <dgm:prSet presAssocID="{BB5BC0DC-9FDC-447C-8B7B-02647A3E8428}" presName="childNode" presStyleLbl="node1" presStyleIdx="2" presStyleCnt="22">
        <dgm:presLayoutVars>
          <dgm:bulletEnabled val="1"/>
        </dgm:presLayoutVars>
      </dgm:prSet>
      <dgm:spPr/>
      <dgm:t>
        <a:bodyPr/>
        <a:lstStyle/>
        <a:p>
          <a:endParaRPr lang="en-US"/>
        </a:p>
      </dgm:t>
    </dgm:pt>
    <dgm:pt modelId="{778396F4-C830-46A5-A3C5-B84738721EA3}" type="pres">
      <dgm:prSet presAssocID="{EFB64CBA-FED7-421C-A282-8FBA29CEED76}" presName="aSpace" presStyleCnt="0"/>
      <dgm:spPr/>
      <dgm:t>
        <a:bodyPr/>
        <a:lstStyle/>
        <a:p>
          <a:endParaRPr lang="en-GB"/>
        </a:p>
      </dgm:t>
    </dgm:pt>
    <dgm:pt modelId="{F9DE4637-8706-45FE-B90B-65BF3F133925}" type="pres">
      <dgm:prSet presAssocID="{ED7E405C-5F5D-46F9-A5A1-EC67B75291CD}" presName="compNode" presStyleCnt="0"/>
      <dgm:spPr/>
      <dgm:t>
        <a:bodyPr/>
        <a:lstStyle/>
        <a:p>
          <a:endParaRPr lang="en-GB"/>
        </a:p>
      </dgm:t>
    </dgm:pt>
    <dgm:pt modelId="{AC03CFCC-FEA6-4564-A4A5-3DED4E8702A2}" type="pres">
      <dgm:prSet presAssocID="{ED7E405C-5F5D-46F9-A5A1-EC67B75291CD}" presName="aNode" presStyleLbl="bgShp" presStyleIdx="1" presStyleCnt="6"/>
      <dgm:spPr/>
      <dgm:t>
        <a:bodyPr/>
        <a:lstStyle/>
        <a:p>
          <a:endParaRPr lang="en-US"/>
        </a:p>
      </dgm:t>
    </dgm:pt>
    <dgm:pt modelId="{6E02687E-FBDC-46FE-9F17-F5497F1BCE9F}" type="pres">
      <dgm:prSet presAssocID="{ED7E405C-5F5D-46F9-A5A1-EC67B75291CD}" presName="textNode" presStyleLbl="bgShp" presStyleIdx="1" presStyleCnt="6"/>
      <dgm:spPr/>
      <dgm:t>
        <a:bodyPr/>
        <a:lstStyle/>
        <a:p>
          <a:endParaRPr lang="en-US"/>
        </a:p>
      </dgm:t>
    </dgm:pt>
    <dgm:pt modelId="{988FD65C-96BB-47D0-A528-40D064236EEB}" type="pres">
      <dgm:prSet presAssocID="{ED7E405C-5F5D-46F9-A5A1-EC67B75291CD}" presName="compChildNode" presStyleCnt="0"/>
      <dgm:spPr/>
      <dgm:t>
        <a:bodyPr/>
        <a:lstStyle/>
        <a:p>
          <a:endParaRPr lang="en-GB"/>
        </a:p>
      </dgm:t>
    </dgm:pt>
    <dgm:pt modelId="{F1EDA9A5-17E2-4D2B-97C0-0BE2D5D77C48}" type="pres">
      <dgm:prSet presAssocID="{ED7E405C-5F5D-46F9-A5A1-EC67B75291CD}" presName="theInnerList" presStyleCnt="0"/>
      <dgm:spPr/>
      <dgm:t>
        <a:bodyPr/>
        <a:lstStyle/>
        <a:p>
          <a:endParaRPr lang="en-GB"/>
        </a:p>
      </dgm:t>
    </dgm:pt>
    <dgm:pt modelId="{3ACC37FD-C5BE-49F8-AD0E-B016E251E2BF}" type="pres">
      <dgm:prSet presAssocID="{79CA2A7D-FC51-4E0B-BA2C-4CB52351DB64}" presName="childNode" presStyleLbl="node1" presStyleIdx="3" presStyleCnt="22">
        <dgm:presLayoutVars>
          <dgm:bulletEnabled val="1"/>
        </dgm:presLayoutVars>
      </dgm:prSet>
      <dgm:spPr/>
      <dgm:t>
        <a:bodyPr/>
        <a:lstStyle/>
        <a:p>
          <a:endParaRPr lang="en-US"/>
        </a:p>
      </dgm:t>
    </dgm:pt>
    <dgm:pt modelId="{C5EC5F01-A1F5-47C8-85ED-8EB7FF4551D7}" type="pres">
      <dgm:prSet presAssocID="{79CA2A7D-FC51-4E0B-BA2C-4CB52351DB64}" presName="aSpace2" presStyleCnt="0"/>
      <dgm:spPr/>
      <dgm:t>
        <a:bodyPr/>
        <a:lstStyle/>
        <a:p>
          <a:endParaRPr lang="en-GB"/>
        </a:p>
      </dgm:t>
    </dgm:pt>
    <dgm:pt modelId="{5AF308C1-97D5-4115-9CCC-9EF6FA1E8285}" type="pres">
      <dgm:prSet presAssocID="{0F67B07E-AC1D-4697-9857-CC8BA6CFED70}" presName="childNode" presStyleLbl="node1" presStyleIdx="4" presStyleCnt="22">
        <dgm:presLayoutVars>
          <dgm:bulletEnabled val="1"/>
        </dgm:presLayoutVars>
      </dgm:prSet>
      <dgm:spPr/>
      <dgm:t>
        <a:bodyPr/>
        <a:lstStyle/>
        <a:p>
          <a:endParaRPr lang="en-US"/>
        </a:p>
      </dgm:t>
    </dgm:pt>
    <dgm:pt modelId="{BC1E3696-54D5-4493-85A2-4E36ED8DE6E0}" type="pres">
      <dgm:prSet presAssocID="{0F67B07E-AC1D-4697-9857-CC8BA6CFED70}" presName="aSpace2" presStyleCnt="0"/>
      <dgm:spPr/>
      <dgm:t>
        <a:bodyPr/>
        <a:lstStyle/>
        <a:p>
          <a:endParaRPr lang="en-GB"/>
        </a:p>
      </dgm:t>
    </dgm:pt>
    <dgm:pt modelId="{4561692F-D48A-421E-9775-24B95935D690}" type="pres">
      <dgm:prSet presAssocID="{89CF2F91-8535-4115-9F3D-1F02D5A74A87}" presName="childNode" presStyleLbl="node1" presStyleIdx="5" presStyleCnt="22">
        <dgm:presLayoutVars>
          <dgm:bulletEnabled val="1"/>
        </dgm:presLayoutVars>
      </dgm:prSet>
      <dgm:spPr/>
      <dgm:t>
        <a:bodyPr/>
        <a:lstStyle/>
        <a:p>
          <a:endParaRPr lang="en-US"/>
        </a:p>
      </dgm:t>
    </dgm:pt>
    <dgm:pt modelId="{7B725A5A-1808-4684-8597-01F4C577AE89}" type="pres">
      <dgm:prSet presAssocID="{ED7E405C-5F5D-46F9-A5A1-EC67B75291CD}" presName="aSpace" presStyleCnt="0"/>
      <dgm:spPr/>
      <dgm:t>
        <a:bodyPr/>
        <a:lstStyle/>
        <a:p>
          <a:endParaRPr lang="en-GB"/>
        </a:p>
      </dgm:t>
    </dgm:pt>
    <dgm:pt modelId="{28512BA7-69A9-4703-B97D-058AB0204A34}" type="pres">
      <dgm:prSet presAssocID="{29E101C3-6771-4A46-ADE5-289D0E076E6E}" presName="compNode" presStyleCnt="0"/>
      <dgm:spPr/>
      <dgm:t>
        <a:bodyPr/>
        <a:lstStyle/>
        <a:p>
          <a:endParaRPr lang="en-GB"/>
        </a:p>
      </dgm:t>
    </dgm:pt>
    <dgm:pt modelId="{91873974-3838-48D3-BFBC-C6F2D156BAC8}" type="pres">
      <dgm:prSet presAssocID="{29E101C3-6771-4A46-ADE5-289D0E076E6E}" presName="aNode" presStyleLbl="bgShp" presStyleIdx="2" presStyleCnt="6"/>
      <dgm:spPr/>
      <dgm:t>
        <a:bodyPr/>
        <a:lstStyle/>
        <a:p>
          <a:endParaRPr lang="en-US"/>
        </a:p>
      </dgm:t>
    </dgm:pt>
    <dgm:pt modelId="{DC748369-FC5D-4434-84CE-8BCA496E1E66}" type="pres">
      <dgm:prSet presAssocID="{29E101C3-6771-4A46-ADE5-289D0E076E6E}" presName="textNode" presStyleLbl="bgShp" presStyleIdx="2" presStyleCnt="6"/>
      <dgm:spPr/>
      <dgm:t>
        <a:bodyPr/>
        <a:lstStyle/>
        <a:p>
          <a:endParaRPr lang="en-US"/>
        </a:p>
      </dgm:t>
    </dgm:pt>
    <dgm:pt modelId="{955410A1-8D52-436B-9DB0-D272E376313B}" type="pres">
      <dgm:prSet presAssocID="{29E101C3-6771-4A46-ADE5-289D0E076E6E}" presName="compChildNode" presStyleCnt="0"/>
      <dgm:spPr/>
      <dgm:t>
        <a:bodyPr/>
        <a:lstStyle/>
        <a:p>
          <a:endParaRPr lang="en-GB"/>
        </a:p>
      </dgm:t>
    </dgm:pt>
    <dgm:pt modelId="{C6DF4304-9969-4024-858E-61C46F345544}" type="pres">
      <dgm:prSet presAssocID="{29E101C3-6771-4A46-ADE5-289D0E076E6E}" presName="theInnerList" presStyleCnt="0"/>
      <dgm:spPr/>
      <dgm:t>
        <a:bodyPr/>
        <a:lstStyle/>
        <a:p>
          <a:endParaRPr lang="en-GB"/>
        </a:p>
      </dgm:t>
    </dgm:pt>
    <dgm:pt modelId="{0E1DBEB3-91A3-4E2E-818C-40BDEEB56344}" type="pres">
      <dgm:prSet presAssocID="{AA9CB285-0AE5-4FE8-A188-55FABBA4C4A6}" presName="childNode" presStyleLbl="node1" presStyleIdx="6" presStyleCnt="22">
        <dgm:presLayoutVars>
          <dgm:bulletEnabled val="1"/>
        </dgm:presLayoutVars>
      </dgm:prSet>
      <dgm:spPr/>
      <dgm:t>
        <a:bodyPr/>
        <a:lstStyle/>
        <a:p>
          <a:endParaRPr lang="en-US"/>
        </a:p>
      </dgm:t>
    </dgm:pt>
    <dgm:pt modelId="{DA0D56ED-B2C9-40C2-AE2B-B0DBDE6EC073}" type="pres">
      <dgm:prSet presAssocID="{AA9CB285-0AE5-4FE8-A188-55FABBA4C4A6}" presName="aSpace2" presStyleCnt="0"/>
      <dgm:spPr/>
      <dgm:t>
        <a:bodyPr/>
        <a:lstStyle/>
        <a:p>
          <a:endParaRPr lang="en-GB"/>
        </a:p>
      </dgm:t>
    </dgm:pt>
    <dgm:pt modelId="{D6942798-1C37-4E6F-A2E8-A970C3ADE6B4}" type="pres">
      <dgm:prSet presAssocID="{6AB359B5-EBE8-4748-8531-5CE3E166EDA3}" presName="childNode" presStyleLbl="node1" presStyleIdx="7" presStyleCnt="22">
        <dgm:presLayoutVars>
          <dgm:bulletEnabled val="1"/>
        </dgm:presLayoutVars>
      </dgm:prSet>
      <dgm:spPr/>
      <dgm:t>
        <a:bodyPr/>
        <a:lstStyle/>
        <a:p>
          <a:endParaRPr lang="en-US"/>
        </a:p>
      </dgm:t>
    </dgm:pt>
    <dgm:pt modelId="{ABD5ADCD-037A-4D52-A940-1D50660918AB}" type="pres">
      <dgm:prSet presAssocID="{6AB359B5-EBE8-4748-8531-5CE3E166EDA3}" presName="aSpace2" presStyleCnt="0"/>
      <dgm:spPr/>
      <dgm:t>
        <a:bodyPr/>
        <a:lstStyle/>
        <a:p>
          <a:endParaRPr lang="en-GB"/>
        </a:p>
      </dgm:t>
    </dgm:pt>
    <dgm:pt modelId="{37008E34-FE60-4893-B975-0E7764CB877B}" type="pres">
      <dgm:prSet presAssocID="{3EBABF7F-F256-4614-AC54-2045E6E6A907}" presName="childNode" presStyleLbl="node1" presStyleIdx="8" presStyleCnt="22">
        <dgm:presLayoutVars>
          <dgm:bulletEnabled val="1"/>
        </dgm:presLayoutVars>
      </dgm:prSet>
      <dgm:spPr/>
      <dgm:t>
        <a:bodyPr/>
        <a:lstStyle/>
        <a:p>
          <a:endParaRPr lang="en-US"/>
        </a:p>
      </dgm:t>
    </dgm:pt>
    <dgm:pt modelId="{6EDDE726-8266-4F75-8CA6-49D4D8530559}" type="pres">
      <dgm:prSet presAssocID="{3EBABF7F-F256-4614-AC54-2045E6E6A907}" presName="aSpace2" presStyleCnt="0"/>
      <dgm:spPr/>
      <dgm:t>
        <a:bodyPr/>
        <a:lstStyle/>
        <a:p>
          <a:endParaRPr lang="en-GB"/>
        </a:p>
      </dgm:t>
    </dgm:pt>
    <dgm:pt modelId="{8CCF6A51-93C5-498E-82AE-FD29D1A6DB7A}" type="pres">
      <dgm:prSet presAssocID="{817CCE25-222B-4F4D-9B24-AD854A7CF34C}" presName="childNode" presStyleLbl="node1" presStyleIdx="9" presStyleCnt="22">
        <dgm:presLayoutVars>
          <dgm:bulletEnabled val="1"/>
        </dgm:presLayoutVars>
      </dgm:prSet>
      <dgm:spPr/>
      <dgm:t>
        <a:bodyPr/>
        <a:lstStyle/>
        <a:p>
          <a:endParaRPr lang="en-US"/>
        </a:p>
      </dgm:t>
    </dgm:pt>
    <dgm:pt modelId="{4F142B7A-6052-4B0B-82CE-4391993D77C5}" type="pres">
      <dgm:prSet presAssocID="{817CCE25-222B-4F4D-9B24-AD854A7CF34C}" presName="aSpace2" presStyleCnt="0"/>
      <dgm:spPr/>
      <dgm:t>
        <a:bodyPr/>
        <a:lstStyle/>
        <a:p>
          <a:endParaRPr lang="en-GB"/>
        </a:p>
      </dgm:t>
    </dgm:pt>
    <dgm:pt modelId="{4DFE3A9D-E97F-4640-8526-19573010BF64}" type="pres">
      <dgm:prSet presAssocID="{FB0F62B3-F412-4887-8124-BC425ABEA5F7}" presName="childNode" presStyleLbl="node1" presStyleIdx="10" presStyleCnt="22">
        <dgm:presLayoutVars>
          <dgm:bulletEnabled val="1"/>
        </dgm:presLayoutVars>
      </dgm:prSet>
      <dgm:spPr/>
      <dgm:t>
        <a:bodyPr/>
        <a:lstStyle/>
        <a:p>
          <a:endParaRPr lang="en-US"/>
        </a:p>
      </dgm:t>
    </dgm:pt>
    <dgm:pt modelId="{93FCCD83-F18C-489F-ADA9-38FF60A63BC3}" type="pres">
      <dgm:prSet presAssocID="{FB0F62B3-F412-4887-8124-BC425ABEA5F7}" presName="aSpace2" presStyleCnt="0"/>
      <dgm:spPr/>
      <dgm:t>
        <a:bodyPr/>
        <a:lstStyle/>
        <a:p>
          <a:endParaRPr lang="en-GB"/>
        </a:p>
      </dgm:t>
    </dgm:pt>
    <dgm:pt modelId="{DF3D0618-94CA-4CFD-9716-178CCF8A8239}" type="pres">
      <dgm:prSet presAssocID="{7BF70B82-EE97-4985-8713-59039594DDCD}" presName="childNode" presStyleLbl="node1" presStyleIdx="11" presStyleCnt="22">
        <dgm:presLayoutVars>
          <dgm:bulletEnabled val="1"/>
        </dgm:presLayoutVars>
      </dgm:prSet>
      <dgm:spPr/>
      <dgm:t>
        <a:bodyPr/>
        <a:lstStyle/>
        <a:p>
          <a:endParaRPr lang="en-US"/>
        </a:p>
      </dgm:t>
    </dgm:pt>
    <dgm:pt modelId="{072346AC-E41E-48BD-8472-6544CFC2F1B3}" type="pres">
      <dgm:prSet presAssocID="{29E101C3-6771-4A46-ADE5-289D0E076E6E}" presName="aSpace" presStyleCnt="0"/>
      <dgm:spPr/>
      <dgm:t>
        <a:bodyPr/>
        <a:lstStyle/>
        <a:p>
          <a:endParaRPr lang="en-GB"/>
        </a:p>
      </dgm:t>
    </dgm:pt>
    <dgm:pt modelId="{27309ED5-2F01-4A9D-9089-5A53EC791140}" type="pres">
      <dgm:prSet presAssocID="{E3BA458D-D76B-471A-9A87-036431DC608B}" presName="compNode" presStyleCnt="0"/>
      <dgm:spPr/>
      <dgm:t>
        <a:bodyPr/>
        <a:lstStyle/>
        <a:p>
          <a:endParaRPr lang="en-GB"/>
        </a:p>
      </dgm:t>
    </dgm:pt>
    <dgm:pt modelId="{13DF3840-40D4-4879-B18B-1780B6AFD16B}" type="pres">
      <dgm:prSet presAssocID="{E3BA458D-D76B-471A-9A87-036431DC608B}" presName="aNode" presStyleLbl="bgShp" presStyleIdx="3" presStyleCnt="6"/>
      <dgm:spPr/>
      <dgm:t>
        <a:bodyPr/>
        <a:lstStyle/>
        <a:p>
          <a:endParaRPr lang="en-US"/>
        </a:p>
      </dgm:t>
    </dgm:pt>
    <dgm:pt modelId="{6CE675D8-83D8-4FFA-8B8F-C5238504383C}" type="pres">
      <dgm:prSet presAssocID="{E3BA458D-D76B-471A-9A87-036431DC608B}" presName="textNode" presStyleLbl="bgShp" presStyleIdx="3" presStyleCnt="6"/>
      <dgm:spPr/>
      <dgm:t>
        <a:bodyPr/>
        <a:lstStyle/>
        <a:p>
          <a:endParaRPr lang="en-US"/>
        </a:p>
      </dgm:t>
    </dgm:pt>
    <dgm:pt modelId="{020B241B-BB2F-4F18-93FA-969A32EF03AA}" type="pres">
      <dgm:prSet presAssocID="{E3BA458D-D76B-471A-9A87-036431DC608B}" presName="compChildNode" presStyleCnt="0"/>
      <dgm:spPr/>
      <dgm:t>
        <a:bodyPr/>
        <a:lstStyle/>
        <a:p>
          <a:endParaRPr lang="en-GB"/>
        </a:p>
      </dgm:t>
    </dgm:pt>
    <dgm:pt modelId="{1C879A04-EBB9-4F68-9E9E-D192EC2531A3}" type="pres">
      <dgm:prSet presAssocID="{E3BA458D-D76B-471A-9A87-036431DC608B}" presName="theInnerList" presStyleCnt="0"/>
      <dgm:spPr/>
      <dgm:t>
        <a:bodyPr/>
        <a:lstStyle/>
        <a:p>
          <a:endParaRPr lang="en-GB"/>
        </a:p>
      </dgm:t>
    </dgm:pt>
    <dgm:pt modelId="{3AEE44EE-1A04-4FCA-BBD4-2962488B8422}" type="pres">
      <dgm:prSet presAssocID="{C1FB5BAD-8E06-4D09-B8FC-64943D13B12D}" presName="childNode" presStyleLbl="node1" presStyleIdx="12" presStyleCnt="22">
        <dgm:presLayoutVars>
          <dgm:bulletEnabled val="1"/>
        </dgm:presLayoutVars>
      </dgm:prSet>
      <dgm:spPr/>
      <dgm:t>
        <a:bodyPr/>
        <a:lstStyle/>
        <a:p>
          <a:endParaRPr lang="en-US"/>
        </a:p>
      </dgm:t>
    </dgm:pt>
    <dgm:pt modelId="{CE383A6B-5381-4460-AC19-1631E30D9931}" type="pres">
      <dgm:prSet presAssocID="{C1FB5BAD-8E06-4D09-B8FC-64943D13B12D}" presName="aSpace2" presStyleCnt="0"/>
      <dgm:spPr/>
      <dgm:t>
        <a:bodyPr/>
        <a:lstStyle/>
        <a:p>
          <a:endParaRPr lang="en-GB"/>
        </a:p>
      </dgm:t>
    </dgm:pt>
    <dgm:pt modelId="{3FB8408C-83C9-4A92-A902-4D94E7995BA3}" type="pres">
      <dgm:prSet presAssocID="{1D138218-0A1B-4241-AAC7-CC33F6C309B9}" presName="childNode" presStyleLbl="node1" presStyleIdx="13" presStyleCnt="22">
        <dgm:presLayoutVars>
          <dgm:bulletEnabled val="1"/>
        </dgm:presLayoutVars>
      </dgm:prSet>
      <dgm:spPr/>
      <dgm:t>
        <a:bodyPr/>
        <a:lstStyle/>
        <a:p>
          <a:endParaRPr lang="en-US"/>
        </a:p>
      </dgm:t>
    </dgm:pt>
    <dgm:pt modelId="{7BDE1FE8-F788-4560-8A72-0A6A940DF066}" type="pres">
      <dgm:prSet presAssocID="{1D138218-0A1B-4241-AAC7-CC33F6C309B9}" presName="aSpace2" presStyleCnt="0"/>
      <dgm:spPr/>
      <dgm:t>
        <a:bodyPr/>
        <a:lstStyle/>
        <a:p>
          <a:endParaRPr lang="en-GB"/>
        </a:p>
      </dgm:t>
    </dgm:pt>
    <dgm:pt modelId="{E2B87C7B-55B0-4511-95B9-58BF89F272AE}" type="pres">
      <dgm:prSet presAssocID="{8CCA1F2F-A5B6-4E71-9953-5A214DCCDD38}" presName="childNode" presStyleLbl="node1" presStyleIdx="14" presStyleCnt="22">
        <dgm:presLayoutVars>
          <dgm:bulletEnabled val="1"/>
        </dgm:presLayoutVars>
      </dgm:prSet>
      <dgm:spPr/>
      <dgm:t>
        <a:bodyPr/>
        <a:lstStyle/>
        <a:p>
          <a:endParaRPr lang="en-US"/>
        </a:p>
      </dgm:t>
    </dgm:pt>
    <dgm:pt modelId="{C00782B9-9A3D-436D-9004-D9702812AAC2}" type="pres">
      <dgm:prSet presAssocID="{E3BA458D-D76B-471A-9A87-036431DC608B}" presName="aSpace" presStyleCnt="0"/>
      <dgm:spPr/>
      <dgm:t>
        <a:bodyPr/>
        <a:lstStyle/>
        <a:p>
          <a:endParaRPr lang="en-GB"/>
        </a:p>
      </dgm:t>
    </dgm:pt>
    <dgm:pt modelId="{A0C3A451-5A0B-40EC-9A30-F3363ABC4A85}" type="pres">
      <dgm:prSet presAssocID="{FD4356DC-ADB1-4C00-A625-7BFDCAC759BB}" presName="compNode" presStyleCnt="0"/>
      <dgm:spPr/>
      <dgm:t>
        <a:bodyPr/>
        <a:lstStyle/>
        <a:p>
          <a:endParaRPr lang="en-GB"/>
        </a:p>
      </dgm:t>
    </dgm:pt>
    <dgm:pt modelId="{40A43F43-38C7-4A98-90C6-AE9EAA414B4C}" type="pres">
      <dgm:prSet presAssocID="{FD4356DC-ADB1-4C00-A625-7BFDCAC759BB}" presName="aNode" presStyleLbl="bgShp" presStyleIdx="4" presStyleCnt="6"/>
      <dgm:spPr/>
      <dgm:t>
        <a:bodyPr/>
        <a:lstStyle/>
        <a:p>
          <a:endParaRPr lang="en-US"/>
        </a:p>
      </dgm:t>
    </dgm:pt>
    <dgm:pt modelId="{2793DA7D-3EBE-497D-B709-74DDDFFC8B9B}" type="pres">
      <dgm:prSet presAssocID="{FD4356DC-ADB1-4C00-A625-7BFDCAC759BB}" presName="textNode" presStyleLbl="bgShp" presStyleIdx="4" presStyleCnt="6"/>
      <dgm:spPr/>
      <dgm:t>
        <a:bodyPr/>
        <a:lstStyle/>
        <a:p>
          <a:endParaRPr lang="en-US"/>
        </a:p>
      </dgm:t>
    </dgm:pt>
    <dgm:pt modelId="{93521C9A-5177-42B6-8D48-C0B481BCBAF6}" type="pres">
      <dgm:prSet presAssocID="{FD4356DC-ADB1-4C00-A625-7BFDCAC759BB}" presName="compChildNode" presStyleCnt="0"/>
      <dgm:spPr/>
      <dgm:t>
        <a:bodyPr/>
        <a:lstStyle/>
        <a:p>
          <a:endParaRPr lang="en-GB"/>
        </a:p>
      </dgm:t>
    </dgm:pt>
    <dgm:pt modelId="{A59B7516-915F-4001-8B05-EF8D3DBE47DC}" type="pres">
      <dgm:prSet presAssocID="{FD4356DC-ADB1-4C00-A625-7BFDCAC759BB}" presName="theInnerList" presStyleCnt="0"/>
      <dgm:spPr/>
      <dgm:t>
        <a:bodyPr/>
        <a:lstStyle/>
        <a:p>
          <a:endParaRPr lang="en-GB"/>
        </a:p>
      </dgm:t>
    </dgm:pt>
    <dgm:pt modelId="{E646BE16-BA35-4CF2-BDF0-E8A6F6D48479}" type="pres">
      <dgm:prSet presAssocID="{3B49B5DF-AD9D-477F-B53F-DE0901452496}" presName="childNode" presStyleLbl="node1" presStyleIdx="15" presStyleCnt="22">
        <dgm:presLayoutVars>
          <dgm:bulletEnabled val="1"/>
        </dgm:presLayoutVars>
      </dgm:prSet>
      <dgm:spPr/>
      <dgm:t>
        <a:bodyPr/>
        <a:lstStyle/>
        <a:p>
          <a:endParaRPr lang="en-US"/>
        </a:p>
      </dgm:t>
    </dgm:pt>
    <dgm:pt modelId="{3BA88C6F-7499-4552-973A-157863688825}" type="pres">
      <dgm:prSet presAssocID="{3B49B5DF-AD9D-477F-B53F-DE0901452496}" presName="aSpace2" presStyleCnt="0"/>
      <dgm:spPr/>
      <dgm:t>
        <a:bodyPr/>
        <a:lstStyle/>
        <a:p>
          <a:endParaRPr lang="en-GB"/>
        </a:p>
      </dgm:t>
    </dgm:pt>
    <dgm:pt modelId="{F026CB54-11F8-4FD3-8DD5-648E198F962D}" type="pres">
      <dgm:prSet presAssocID="{0594DF9A-542B-47FC-8794-1A056BA6AE9F}" presName="childNode" presStyleLbl="node1" presStyleIdx="16" presStyleCnt="22">
        <dgm:presLayoutVars>
          <dgm:bulletEnabled val="1"/>
        </dgm:presLayoutVars>
      </dgm:prSet>
      <dgm:spPr/>
      <dgm:t>
        <a:bodyPr/>
        <a:lstStyle/>
        <a:p>
          <a:endParaRPr lang="en-US"/>
        </a:p>
      </dgm:t>
    </dgm:pt>
    <dgm:pt modelId="{1B907CDC-A730-4ECA-B9BF-F7D01B0FDD81}" type="pres">
      <dgm:prSet presAssocID="{0594DF9A-542B-47FC-8794-1A056BA6AE9F}" presName="aSpace2" presStyleCnt="0"/>
      <dgm:spPr/>
      <dgm:t>
        <a:bodyPr/>
        <a:lstStyle/>
        <a:p>
          <a:endParaRPr lang="en-GB"/>
        </a:p>
      </dgm:t>
    </dgm:pt>
    <dgm:pt modelId="{3245DB5E-38F2-43AF-8E91-5A1FFD11115D}" type="pres">
      <dgm:prSet presAssocID="{DD2F6CE6-7F68-49A0-A209-99408FC30DB2}" presName="childNode" presStyleLbl="node1" presStyleIdx="17" presStyleCnt="22">
        <dgm:presLayoutVars>
          <dgm:bulletEnabled val="1"/>
        </dgm:presLayoutVars>
      </dgm:prSet>
      <dgm:spPr/>
      <dgm:t>
        <a:bodyPr/>
        <a:lstStyle/>
        <a:p>
          <a:endParaRPr lang="en-US"/>
        </a:p>
      </dgm:t>
    </dgm:pt>
    <dgm:pt modelId="{41BA163E-9389-4831-9F44-BC0ED8461DF0}" type="pres">
      <dgm:prSet presAssocID="{FD4356DC-ADB1-4C00-A625-7BFDCAC759BB}" presName="aSpace" presStyleCnt="0"/>
      <dgm:spPr/>
      <dgm:t>
        <a:bodyPr/>
        <a:lstStyle/>
        <a:p>
          <a:endParaRPr lang="en-GB"/>
        </a:p>
      </dgm:t>
    </dgm:pt>
    <dgm:pt modelId="{0597D21E-81DD-44AD-9DA2-F1B5EBB59883}" type="pres">
      <dgm:prSet presAssocID="{B2E5C24B-32A5-4123-973C-B02D5FB85E27}" presName="compNode" presStyleCnt="0"/>
      <dgm:spPr/>
      <dgm:t>
        <a:bodyPr/>
        <a:lstStyle/>
        <a:p>
          <a:endParaRPr lang="en-GB"/>
        </a:p>
      </dgm:t>
    </dgm:pt>
    <dgm:pt modelId="{12409881-6A06-4480-88D5-2AE05B4E0B90}" type="pres">
      <dgm:prSet presAssocID="{B2E5C24B-32A5-4123-973C-B02D5FB85E27}" presName="aNode" presStyleLbl="bgShp" presStyleIdx="5" presStyleCnt="6"/>
      <dgm:spPr/>
      <dgm:t>
        <a:bodyPr/>
        <a:lstStyle/>
        <a:p>
          <a:endParaRPr lang="en-US"/>
        </a:p>
      </dgm:t>
    </dgm:pt>
    <dgm:pt modelId="{2872D274-18E3-417E-8DDF-AB33FDD93587}" type="pres">
      <dgm:prSet presAssocID="{B2E5C24B-32A5-4123-973C-B02D5FB85E27}" presName="textNode" presStyleLbl="bgShp" presStyleIdx="5" presStyleCnt="6"/>
      <dgm:spPr/>
      <dgm:t>
        <a:bodyPr/>
        <a:lstStyle/>
        <a:p>
          <a:endParaRPr lang="en-US"/>
        </a:p>
      </dgm:t>
    </dgm:pt>
    <dgm:pt modelId="{42C3522B-EB6A-49E6-B782-A42A61EE7E9C}" type="pres">
      <dgm:prSet presAssocID="{B2E5C24B-32A5-4123-973C-B02D5FB85E27}" presName="compChildNode" presStyleCnt="0"/>
      <dgm:spPr/>
      <dgm:t>
        <a:bodyPr/>
        <a:lstStyle/>
        <a:p>
          <a:endParaRPr lang="en-GB"/>
        </a:p>
      </dgm:t>
    </dgm:pt>
    <dgm:pt modelId="{3D383835-1AD8-4973-8548-2AEA39BA9523}" type="pres">
      <dgm:prSet presAssocID="{B2E5C24B-32A5-4123-973C-B02D5FB85E27}" presName="theInnerList" presStyleCnt="0"/>
      <dgm:spPr/>
      <dgm:t>
        <a:bodyPr/>
        <a:lstStyle/>
        <a:p>
          <a:endParaRPr lang="en-GB"/>
        </a:p>
      </dgm:t>
    </dgm:pt>
    <dgm:pt modelId="{DFB5B482-14C1-400B-8498-8146331EC052}" type="pres">
      <dgm:prSet presAssocID="{B6A5C9B1-67C5-445A-BDF5-250434982D4F}" presName="childNode" presStyleLbl="node1" presStyleIdx="18" presStyleCnt="22">
        <dgm:presLayoutVars>
          <dgm:bulletEnabled val="1"/>
        </dgm:presLayoutVars>
      </dgm:prSet>
      <dgm:spPr/>
      <dgm:t>
        <a:bodyPr/>
        <a:lstStyle/>
        <a:p>
          <a:endParaRPr lang="en-US"/>
        </a:p>
      </dgm:t>
    </dgm:pt>
    <dgm:pt modelId="{F3799B2D-9182-4D43-A21F-92C2B3C8B0C8}" type="pres">
      <dgm:prSet presAssocID="{B6A5C9B1-67C5-445A-BDF5-250434982D4F}" presName="aSpace2" presStyleCnt="0"/>
      <dgm:spPr/>
      <dgm:t>
        <a:bodyPr/>
        <a:lstStyle/>
        <a:p>
          <a:endParaRPr lang="en-GB"/>
        </a:p>
      </dgm:t>
    </dgm:pt>
    <dgm:pt modelId="{E31CA3D9-BE3C-4E08-9F6C-B0927A3AFDC5}" type="pres">
      <dgm:prSet presAssocID="{AAB149C0-4305-4C34-8035-D502B400DECB}" presName="childNode" presStyleLbl="node1" presStyleIdx="19" presStyleCnt="22">
        <dgm:presLayoutVars>
          <dgm:bulletEnabled val="1"/>
        </dgm:presLayoutVars>
      </dgm:prSet>
      <dgm:spPr/>
      <dgm:t>
        <a:bodyPr/>
        <a:lstStyle/>
        <a:p>
          <a:endParaRPr lang="en-US"/>
        </a:p>
      </dgm:t>
    </dgm:pt>
    <dgm:pt modelId="{44E36681-12C4-427C-B372-C3A09F99A5D6}" type="pres">
      <dgm:prSet presAssocID="{AAB149C0-4305-4C34-8035-D502B400DECB}" presName="aSpace2" presStyleCnt="0"/>
      <dgm:spPr/>
      <dgm:t>
        <a:bodyPr/>
        <a:lstStyle/>
        <a:p>
          <a:endParaRPr lang="en-GB"/>
        </a:p>
      </dgm:t>
    </dgm:pt>
    <dgm:pt modelId="{908180BE-117C-4535-9929-AF6FF2B5F33D}" type="pres">
      <dgm:prSet presAssocID="{E0615598-408E-446C-80AC-7B53C0BF51D8}" presName="childNode" presStyleLbl="node1" presStyleIdx="20" presStyleCnt="22">
        <dgm:presLayoutVars>
          <dgm:bulletEnabled val="1"/>
        </dgm:presLayoutVars>
      </dgm:prSet>
      <dgm:spPr/>
      <dgm:t>
        <a:bodyPr/>
        <a:lstStyle/>
        <a:p>
          <a:endParaRPr lang="en-GB"/>
        </a:p>
      </dgm:t>
    </dgm:pt>
    <dgm:pt modelId="{1EC8AA19-9266-4086-BE2E-EE119DC6C543}" type="pres">
      <dgm:prSet presAssocID="{E0615598-408E-446C-80AC-7B53C0BF51D8}" presName="aSpace2" presStyleCnt="0"/>
      <dgm:spPr/>
    </dgm:pt>
    <dgm:pt modelId="{79DBEAE4-FD14-4221-B8A3-558384673F51}" type="pres">
      <dgm:prSet presAssocID="{55AD4526-E026-4ADE-ADCB-CDCEE382FAA8}" presName="childNode" presStyleLbl="node1" presStyleIdx="21" presStyleCnt="22">
        <dgm:presLayoutVars>
          <dgm:bulletEnabled val="1"/>
        </dgm:presLayoutVars>
      </dgm:prSet>
      <dgm:spPr/>
      <dgm:t>
        <a:bodyPr/>
        <a:lstStyle/>
        <a:p>
          <a:endParaRPr lang="en-US"/>
        </a:p>
      </dgm:t>
    </dgm:pt>
  </dgm:ptLst>
  <dgm:cxnLst>
    <dgm:cxn modelId="{D4830207-E8A2-49B6-B049-18E5883C91D8}" srcId="{29E101C3-6771-4A46-ADE5-289D0E076E6E}" destId="{817CCE25-222B-4F4D-9B24-AD854A7CF34C}" srcOrd="3" destOrd="0" parTransId="{F69A2D19-6983-4536-9C0A-57345145AF85}" sibTransId="{376031A6-4F08-4B0A-A2CE-B9E24BC1EF5D}"/>
    <dgm:cxn modelId="{A8C57F48-56DF-42E2-8ADE-2A1AF5F47EBA}" type="presOf" srcId="{E56B1864-B6D2-412E-9E8A-035C32702EEC}" destId="{E3214614-72AF-4C62-BAAE-2291DB0D9713}" srcOrd="0" destOrd="0" presId="urn:microsoft.com/office/officeart/2005/8/layout/lProcess2"/>
    <dgm:cxn modelId="{9BCF85C6-5AD3-4126-8C38-444FC8164605}" srcId="{EFB64CBA-FED7-421C-A282-8FBA29CEED76}" destId="{E56B1864-B6D2-412E-9E8A-035C32702EEC}" srcOrd="0" destOrd="0" parTransId="{31F7F1CC-6654-430E-B1C9-114B51ADF4C3}" sibTransId="{8BA237F6-AF76-4D8E-B87D-08ED6B858C84}"/>
    <dgm:cxn modelId="{574C9710-7529-48EE-821A-58CB749B4FFE}" type="presOf" srcId="{817CCE25-222B-4F4D-9B24-AD854A7CF34C}" destId="{8CCF6A51-93C5-498E-82AE-FD29D1A6DB7A}" srcOrd="0" destOrd="0" presId="urn:microsoft.com/office/officeart/2005/8/layout/lProcess2"/>
    <dgm:cxn modelId="{DAAA5BD3-AA43-46F5-8AE1-8E363A744F35}" srcId="{EFB64CBA-FED7-421C-A282-8FBA29CEED76}" destId="{D8502035-374A-4227-8B8C-7903396BCC11}" srcOrd="1" destOrd="0" parTransId="{608FDDE0-B0B7-437E-A18A-9D086B859BAC}" sibTransId="{5680E0FB-7D7F-4A01-81C9-135D3D0EBA87}"/>
    <dgm:cxn modelId="{89678C85-3424-4BD2-9785-5D6B8B658144}" type="presOf" srcId="{55AD4526-E026-4ADE-ADCB-CDCEE382FAA8}" destId="{79DBEAE4-FD14-4221-B8A3-558384673F51}" srcOrd="0" destOrd="0" presId="urn:microsoft.com/office/officeart/2005/8/layout/lProcess2"/>
    <dgm:cxn modelId="{05B0346B-E93F-4565-925A-6983D98F79C3}" srcId="{FD4356DC-ADB1-4C00-A625-7BFDCAC759BB}" destId="{3B49B5DF-AD9D-477F-B53F-DE0901452496}" srcOrd="0" destOrd="0" parTransId="{DBA35319-B03B-4B93-A757-51C8C8F1078C}" sibTransId="{B8F808DA-AEF0-4A94-BF40-1E2BABEFD1D3}"/>
    <dgm:cxn modelId="{EC8B2373-0787-4E50-9455-07D5DADA763B}" srcId="{33DADFFE-AEF5-49A4-9AB5-8F04AE5D1581}" destId="{EFB64CBA-FED7-421C-A282-8FBA29CEED76}" srcOrd="0" destOrd="0" parTransId="{66D44326-FDEE-4CB8-86B9-D903607A8CFA}" sibTransId="{41A49D6C-81F0-4C24-89A1-DE0C11ACBD4C}"/>
    <dgm:cxn modelId="{4BEE469B-3767-4DF9-A6D2-DBD9047855AD}" srcId="{29E101C3-6771-4A46-ADE5-289D0E076E6E}" destId="{7BF70B82-EE97-4985-8713-59039594DDCD}" srcOrd="5" destOrd="0" parTransId="{0F58CFB8-CC93-4282-AC3A-8EB96B0C0A6E}" sibTransId="{8CA724EE-916F-4DF0-AA30-6D122324BC74}"/>
    <dgm:cxn modelId="{0C89E08A-9CEE-4022-AAC0-65A17F8C07D7}" type="presOf" srcId="{FD4356DC-ADB1-4C00-A625-7BFDCAC759BB}" destId="{40A43F43-38C7-4A98-90C6-AE9EAA414B4C}" srcOrd="0" destOrd="0" presId="urn:microsoft.com/office/officeart/2005/8/layout/lProcess2"/>
    <dgm:cxn modelId="{13F3A7D6-0725-46A4-BB3E-2C86A460EE15}" type="presOf" srcId="{6AB359B5-EBE8-4748-8531-5CE3E166EDA3}" destId="{D6942798-1C37-4E6F-A2E8-A970C3ADE6B4}" srcOrd="0" destOrd="0" presId="urn:microsoft.com/office/officeart/2005/8/layout/lProcess2"/>
    <dgm:cxn modelId="{6777C95A-239D-4A60-9E97-C2A29463A616}" srcId="{29E101C3-6771-4A46-ADE5-289D0E076E6E}" destId="{FB0F62B3-F412-4887-8124-BC425ABEA5F7}" srcOrd="4" destOrd="0" parTransId="{F885D43F-4547-441B-88F7-3CB1540DA392}" sibTransId="{1367D1BB-C2EB-4118-B1CE-CF376B6EDD7E}"/>
    <dgm:cxn modelId="{F1CCE8A0-2961-433E-B9B4-2C6F5A14EE1A}" type="presOf" srcId="{E3BA458D-D76B-471A-9A87-036431DC608B}" destId="{6CE675D8-83D8-4FFA-8B8F-C5238504383C}" srcOrd="1" destOrd="0" presId="urn:microsoft.com/office/officeart/2005/8/layout/lProcess2"/>
    <dgm:cxn modelId="{49B0E80C-CCAE-4A19-8D43-3B540079C375}" type="presOf" srcId="{0594DF9A-542B-47FC-8794-1A056BA6AE9F}" destId="{F026CB54-11F8-4FD3-8DD5-648E198F962D}" srcOrd="0" destOrd="0" presId="urn:microsoft.com/office/officeart/2005/8/layout/lProcess2"/>
    <dgm:cxn modelId="{B170CC76-415C-43D2-A7C8-18F99D437633}" type="presOf" srcId="{EFB64CBA-FED7-421C-A282-8FBA29CEED76}" destId="{6310136D-F30D-4AE8-A078-B228A477F3E6}" srcOrd="1" destOrd="0" presId="urn:microsoft.com/office/officeart/2005/8/layout/lProcess2"/>
    <dgm:cxn modelId="{E5847E43-5AF7-43E0-8496-1EAEEB0144BA}" srcId="{E3BA458D-D76B-471A-9A87-036431DC608B}" destId="{1D138218-0A1B-4241-AAC7-CC33F6C309B9}" srcOrd="1" destOrd="0" parTransId="{3B5ECE98-86AA-4E05-B97C-FF9DF224C55B}" sibTransId="{536AF8CE-32E5-41F4-9B01-E20A8E5254E6}"/>
    <dgm:cxn modelId="{E550CE4D-8125-4AD8-8239-0C7909747368}" type="presOf" srcId="{1D138218-0A1B-4241-AAC7-CC33F6C309B9}" destId="{3FB8408C-83C9-4A92-A902-4D94E7995BA3}" srcOrd="0" destOrd="0" presId="urn:microsoft.com/office/officeart/2005/8/layout/lProcess2"/>
    <dgm:cxn modelId="{BF106DFC-3584-4DD3-BFA5-B67C83949512}" srcId="{ED7E405C-5F5D-46F9-A5A1-EC67B75291CD}" destId="{0F67B07E-AC1D-4697-9857-CC8BA6CFED70}" srcOrd="1" destOrd="0" parTransId="{68BA1DE8-522F-4DDF-9C66-829622FBA9B0}" sibTransId="{330F9DC9-FC27-4A22-8F61-38073D942ECE}"/>
    <dgm:cxn modelId="{680C817E-B9D9-4AA3-9EE2-3618CDFCB8DF}" type="presOf" srcId="{C1FB5BAD-8E06-4D09-B8FC-64943D13B12D}" destId="{3AEE44EE-1A04-4FCA-BBD4-2962488B8422}" srcOrd="0" destOrd="0" presId="urn:microsoft.com/office/officeart/2005/8/layout/lProcess2"/>
    <dgm:cxn modelId="{447F591F-FA4B-451F-ADF3-D68A5E6CB045}" type="presOf" srcId="{B2E5C24B-32A5-4123-973C-B02D5FB85E27}" destId="{2872D274-18E3-417E-8DDF-AB33FDD93587}" srcOrd="1" destOrd="0" presId="urn:microsoft.com/office/officeart/2005/8/layout/lProcess2"/>
    <dgm:cxn modelId="{869DE1DC-C32F-4C7B-9BBD-3E2294B7D084}" type="presOf" srcId="{B6A5C9B1-67C5-445A-BDF5-250434982D4F}" destId="{DFB5B482-14C1-400B-8498-8146331EC052}" srcOrd="0" destOrd="0" presId="urn:microsoft.com/office/officeart/2005/8/layout/lProcess2"/>
    <dgm:cxn modelId="{773485FF-3DAB-4A87-83F4-5CA17C1C2E26}" type="presOf" srcId="{D8502035-374A-4227-8B8C-7903396BCC11}" destId="{C5DA59CD-69F9-4917-9267-C3BDDBB2E32A}" srcOrd="0" destOrd="0" presId="urn:microsoft.com/office/officeart/2005/8/layout/lProcess2"/>
    <dgm:cxn modelId="{91D81E95-920D-4E58-8047-3B4A9C9E3492}" srcId="{B2E5C24B-32A5-4123-973C-B02D5FB85E27}" destId="{55AD4526-E026-4ADE-ADCB-CDCEE382FAA8}" srcOrd="3" destOrd="0" parTransId="{1F305C1C-1073-4F6D-8D4E-6CF5E3F69CE2}" sibTransId="{9FA4ECCB-9E93-43AA-B38E-F78377C0A1A7}"/>
    <dgm:cxn modelId="{324BD01E-8975-4707-A9F5-24161AF85F9B}" type="presOf" srcId="{E3BA458D-D76B-471A-9A87-036431DC608B}" destId="{13DF3840-40D4-4879-B18B-1780B6AFD16B}" srcOrd="0" destOrd="0" presId="urn:microsoft.com/office/officeart/2005/8/layout/lProcess2"/>
    <dgm:cxn modelId="{8D932D0D-5580-4660-959A-90138A4BABAE}" type="presOf" srcId="{8CCA1F2F-A5B6-4E71-9953-5A214DCCDD38}" destId="{E2B87C7B-55B0-4511-95B9-58BF89F272AE}" srcOrd="0" destOrd="0" presId="urn:microsoft.com/office/officeart/2005/8/layout/lProcess2"/>
    <dgm:cxn modelId="{A5625BD1-3697-47FC-BF39-F12B911ECE6D}" srcId="{E3BA458D-D76B-471A-9A87-036431DC608B}" destId="{C1FB5BAD-8E06-4D09-B8FC-64943D13B12D}" srcOrd="0" destOrd="0" parTransId="{6874D3EB-A7D9-462F-A0F6-7464D2CB37C3}" sibTransId="{4A961B2C-E2B1-451D-8D15-603CE1A25DB1}"/>
    <dgm:cxn modelId="{C66F73F6-6F8E-484B-AAAE-48C7D76A1A7B}" srcId="{B2E5C24B-32A5-4123-973C-B02D5FB85E27}" destId="{E0615598-408E-446C-80AC-7B53C0BF51D8}" srcOrd="2" destOrd="0" parTransId="{6E8360F0-2D10-4C23-B5B2-702BFF95327C}" sibTransId="{56B334E5-C88D-4C2C-9F5A-F283862B38FB}"/>
    <dgm:cxn modelId="{A1311529-080B-4E9A-AF4B-55D9BF5891FD}" srcId="{B2E5C24B-32A5-4123-973C-B02D5FB85E27}" destId="{B6A5C9B1-67C5-445A-BDF5-250434982D4F}" srcOrd="0" destOrd="0" parTransId="{FD50883E-36D3-4028-BBE5-1CB18DEBD325}" sibTransId="{54AADC01-450F-4CDE-BEBF-345E6E8F774B}"/>
    <dgm:cxn modelId="{C91BA908-3F12-4794-BCDD-0F3CCBAD7378}" srcId="{ED7E405C-5F5D-46F9-A5A1-EC67B75291CD}" destId="{89CF2F91-8535-4115-9F3D-1F02D5A74A87}" srcOrd="2" destOrd="0" parTransId="{749A1F80-4771-49D6-B409-C443E6E5D37C}" sibTransId="{B9029CFB-FDE9-4819-88C3-C35F677297F5}"/>
    <dgm:cxn modelId="{545882A4-E459-4CCD-A01A-B0B554DE5878}" type="presOf" srcId="{FD4356DC-ADB1-4C00-A625-7BFDCAC759BB}" destId="{2793DA7D-3EBE-497D-B709-74DDDFFC8B9B}" srcOrd="1" destOrd="0" presId="urn:microsoft.com/office/officeart/2005/8/layout/lProcess2"/>
    <dgm:cxn modelId="{AAF962F3-A08F-4B7B-9A1F-CE07724422D1}" srcId="{33DADFFE-AEF5-49A4-9AB5-8F04AE5D1581}" destId="{E3BA458D-D76B-471A-9A87-036431DC608B}" srcOrd="3" destOrd="0" parTransId="{64493C36-B44F-412C-A9CA-1EB9BC853EDB}" sibTransId="{8B396390-B149-4E80-86B6-E77B2F3C4D8F}"/>
    <dgm:cxn modelId="{17D44EDB-3848-4B03-B540-6F6952E5D42C}" srcId="{B2E5C24B-32A5-4123-973C-B02D5FB85E27}" destId="{AAB149C0-4305-4C34-8035-D502B400DECB}" srcOrd="1" destOrd="0" parTransId="{B2BA1082-471D-4414-BD54-66FEB1D99FD6}" sibTransId="{C3EFCF5C-403C-498B-86BD-8D42232A2D97}"/>
    <dgm:cxn modelId="{B702C887-27A7-4265-B77F-7A0847F38769}" type="presOf" srcId="{DD2F6CE6-7F68-49A0-A209-99408FC30DB2}" destId="{3245DB5E-38F2-43AF-8E91-5A1FFD11115D}" srcOrd="0" destOrd="0" presId="urn:microsoft.com/office/officeart/2005/8/layout/lProcess2"/>
    <dgm:cxn modelId="{1A8780F2-7BFE-4D00-9419-1D47A8A1DE0E}" srcId="{FD4356DC-ADB1-4C00-A625-7BFDCAC759BB}" destId="{DD2F6CE6-7F68-49A0-A209-99408FC30DB2}" srcOrd="2" destOrd="0" parTransId="{0271CFC5-74E8-4C69-8635-B8A7A2359088}" sibTransId="{03AED020-0719-48B4-9A87-6423D425FBBD}"/>
    <dgm:cxn modelId="{8BF9A942-ED34-4ADB-997D-9813176B5E4A}" type="presOf" srcId="{ED7E405C-5F5D-46F9-A5A1-EC67B75291CD}" destId="{AC03CFCC-FEA6-4564-A4A5-3DED4E8702A2}" srcOrd="0" destOrd="0" presId="urn:microsoft.com/office/officeart/2005/8/layout/lProcess2"/>
    <dgm:cxn modelId="{84F12479-D304-4A0D-B002-B2457E4ADF28}" type="presOf" srcId="{79CA2A7D-FC51-4E0B-BA2C-4CB52351DB64}" destId="{3ACC37FD-C5BE-49F8-AD0E-B016E251E2BF}" srcOrd="0" destOrd="0" presId="urn:microsoft.com/office/officeart/2005/8/layout/lProcess2"/>
    <dgm:cxn modelId="{9F72AC3B-33D0-4C4C-A897-D184D8573C5A}" type="presOf" srcId="{E0615598-408E-446C-80AC-7B53C0BF51D8}" destId="{908180BE-117C-4535-9929-AF6FF2B5F33D}" srcOrd="0" destOrd="0" presId="urn:microsoft.com/office/officeart/2005/8/layout/lProcess2"/>
    <dgm:cxn modelId="{6DFF6BBF-0318-4095-8911-AD45C9788228}" type="presOf" srcId="{EFB64CBA-FED7-421C-A282-8FBA29CEED76}" destId="{79C1C54F-B445-4A23-B24D-6EB80DAEABE5}" srcOrd="0" destOrd="0" presId="urn:microsoft.com/office/officeart/2005/8/layout/lProcess2"/>
    <dgm:cxn modelId="{3A6DA31D-21A4-42CC-AD7D-989547C32397}" type="presOf" srcId="{89CF2F91-8535-4115-9F3D-1F02D5A74A87}" destId="{4561692F-D48A-421E-9775-24B95935D690}" srcOrd="0" destOrd="0" presId="urn:microsoft.com/office/officeart/2005/8/layout/lProcess2"/>
    <dgm:cxn modelId="{5FDBF234-8CB2-4348-89F8-46F2A01D430D}" type="presOf" srcId="{3EBABF7F-F256-4614-AC54-2045E6E6A907}" destId="{37008E34-FE60-4893-B975-0E7764CB877B}" srcOrd="0" destOrd="0" presId="urn:microsoft.com/office/officeart/2005/8/layout/lProcess2"/>
    <dgm:cxn modelId="{10F7A5D1-4666-4939-BF8A-F21068F92010}" type="presOf" srcId="{AAB149C0-4305-4C34-8035-D502B400DECB}" destId="{E31CA3D9-BE3C-4E08-9F6C-B0927A3AFDC5}" srcOrd="0" destOrd="0" presId="urn:microsoft.com/office/officeart/2005/8/layout/lProcess2"/>
    <dgm:cxn modelId="{482185F1-607B-479C-A7BF-DA6AAD13DC13}" srcId="{ED7E405C-5F5D-46F9-A5A1-EC67B75291CD}" destId="{79CA2A7D-FC51-4E0B-BA2C-4CB52351DB64}" srcOrd="0" destOrd="0" parTransId="{C07639F7-4BD3-4082-9BBB-2719F52C7EA5}" sibTransId="{707F667E-A22F-4C1F-9213-761EBFAAF2B9}"/>
    <dgm:cxn modelId="{68CC3545-91EB-4050-8108-795C40D3094B}" srcId="{FD4356DC-ADB1-4C00-A625-7BFDCAC759BB}" destId="{0594DF9A-542B-47FC-8794-1A056BA6AE9F}" srcOrd="1" destOrd="0" parTransId="{AFF0B455-9371-4C2F-B355-BA1C1B4A5861}" sibTransId="{305F088A-3EE9-4293-A322-C49EEA3E01BC}"/>
    <dgm:cxn modelId="{168D4FC0-DF5D-417E-9120-F5B6A54F41B9}" srcId="{33DADFFE-AEF5-49A4-9AB5-8F04AE5D1581}" destId="{FD4356DC-ADB1-4C00-A625-7BFDCAC759BB}" srcOrd="4" destOrd="0" parTransId="{06775103-6D6B-48F2-991F-97C89350C8CB}" sibTransId="{7CF23EA4-707B-4CB6-9455-6816D515CC9B}"/>
    <dgm:cxn modelId="{E6B87D43-1EDE-4C56-9F54-2752D8D353A1}" type="presOf" srcId="{B2E5C24B-32A5-4123-973C-B02D5FB85E27}" destId="{12409881-6A06-4480-88D5-2AE05B4E0B90}" srcOrd="0" destOrd="0" presId="urn:microsoft.com/office/officeart/2005/8/layout/lProcess2"/>
    <dgm:cxn modelId="{81A97273-F290-430C-8223-FA555002CD3B}" type="presOf" srcId="{7BF70B82-EE97-4985-8713-59039594DDCD}" destId="{DF3D0618-94CA-4CFD-9716-178CCF8A8239}" srcOrd="0" destOrd="0" presId="urn:microsoft.com/office/officeart/2005/8/layout/lProcess2"/>
    <dgm:cxn modelId="{EAB14DCE-36C8-40B3-A62E-6A3E344061F9}" srcId="{33DADFFE-AEF5-49A4-9AB5-8F04AE5D1581}" destId="{ED7E405C-5F5D-46F9-A5A1-EC67B75291CD}" srcOrd="1" destOrd="0" parTransId="{3DEF91DC-A3B7-46BC-8262-1C7E71AABA2D}" sibTransId="{15B016BA-1B97-493E-AC0C-51C97CEEB960}"/>
    <dgm:cxn modelId="{0DDB460D-0B69-461D-B5DB-E17165321E0E}" srcId="{29E101C3-6771-4A46-ADE5-289D0E076E6E}" destId="{AA9CB285-0AE5-4FE8-A188-55FABBA4C4A6}" srcOrd="0" destOrd="0" parTransId="{F250F7D9-BF76-4027-8F40-E8B583247BB4}" sibTransId="{471F9CE3-7591-4B28-8F03-764998F08388}"/>
    <dgm:cxn modelId="{7E92DD8B-E082-4C96-BA9A-426D10F6F474}" type="presOf" srcId="{AA9CB285-0AE5-4FE8-A188-55FABBA4C4A6}" destId="{0E1DBEB3-91A3-4E2E-818C-40BDEEB56344}" srcOrd="0" destOrd="0" presId="urn:microsoft.com/office/officeart/2005/8/layout/lProcess2"/>
    <dgm:cxn modelId="{CC85E180-A24E-4834-A208-3A9E82AAE528}" type="presOf" srcId="{BB5BC0DC-9FDC-447C-8B7B-02647A3E8428}" destId="{F1FF6713-9E28-4BCF-82DC-56FF8097A2A2}" srcOrd="0" destOrd="0" presId="urn:microsoft.com/office/officeart/2005/8/layout/lProcess2"/>
    <dgm:cxn modelId="{0D14BFF4-D4B3-4C04-B1D4-4B3A2BA6C9EB}" type="presOf" srcId="{3B49B5DF-AD9D-477F-B53F-DE0901452496}" destId="{E646BE16-BA35-4CF2-BDF0-E8A6F6D48479}" srcOrd="0" destOrd="0" presId="urn:microsoft.com/office/officeart/2005/8/layout/lProcess2"/>
    <dgm:cxn modelId="{29587362-8B92-454E-A719-7776FD860817}" srcId="{EFB64CBA-FED7-421C-A282-8FBA29CEED76}" destId="{BB5BC0DC-9FDC-447C-8B7B-02647A3E8428}" srcOrd="2" destOrd="0" parTransId="{5E792530-08CD-4E50-8687-C46C214AD57C}" sibTransId="{A53419DC-C308-4BB0-AF83-253F26DA25AD}"/>
    <dgm:cxn modelId="{3C695748-5724-4B65-A5DD-3988B3D4C0F6}" srcId="{33DADFFE-AEF5-49A4-9AB5-8F04AE5D1581}" destId="{B2E5C24B-32A5-4123-973C-B02D5FB85E27}" srcOrd="5" destOrd="0" parTransId="{11FC6A9F-32C2-45AC-8F3E-67DA3D6FDE31}" sibTransId="{9DBC5F43-FE3F-439C-9C55-8D29FACF06B8}"/>
    <dgm:cxn modelId="{19A7F382-C163-4FF5-871B-69D1D788808F}" type="presOf" srcId="{29E101C3-6771-4A46-ADE5-289D0E076E6E}" destId="{91873974-3838-48D3-BFBC-C6F2D156BAC8}" srcOrd="0" destOrd="0" presId="urn:microsoft.com/office/officeart/2005/8/layout/lProcess2"/>
    <dgm:cxn modelId="{EBCAFAE0-7B25-49F3-A50E-796781867F73}" srcId="{33DADFFE-AEF5-49A4-9AB5-8F04AE5D1581}" destId="{29E101C3-6771-4A46-ADE5-289D0E076E6E}" srcOrd="2" destOrd="0" parTransId="{51695CEC-0BBA-4759-9E0F-2523CB0CA2C6}" sibTransId="{D8038298-6CD8-458B-A666-9BC94DA15E16}"/>
    <dgm:cxn modelId="{02C53E32-5172-476C-B4C1-C7A91E3F7D76}" type="presOf" srcId="{33DADFFE-AEF5-49A4-9AB5-8F04AE5D1581}" destId="{B1398581-F23C-423B-8FE5-B87F356896DF}" srcOrd="0" destOrd="0" presId="urn:microsoft.com/office/officeart/2005/8/layout/lProcess2"/>
    <dgm:cxn modelId="{34417403-71AE-4FDE-8115-2840AD209AB7}" type="presOf" srcId="{FB0F62B3-F412-4887-8124-BC425ABEA5F7}" destId="{4DFE3A9D-E97F-4640-8526-19573010BF64}" srcOrd="0" destOrd="0" presId="urn:microsoft.com/office/officeart/2005/8/layout/lProcess2"/>
    <dgm:cxn modelId="{DB8C89B5-DC8E-48DD-8375-56B5AFE40374}" srcId="{E3BA458D-D76B-471A-9A87-036431DC608B}" destId="{8CCA1F2F-A5B6-4E71-9953-5A214DCCDD38}" srcOrd="2" destOrd="0" parTransId="{DCCCBDE7-D8CB-410F-95B0-639AF8B383D2}" sibTransId="{945C3593-48D7-44C1-AD9D-25429702DDE4}"/>
    <dgm:cxn modelId="{857F18EF-9C76-46CD-8B29-9FD5CB90EB45}" type="presOf" srcId="{29E101C3-6771-4A46-ADE5-289D0E076E6E}" destId="{DC748369-FC5D-4434-84CE-8BCA496E1E66}" srcOrd="1" destOrd="0" presId="urn:microsoft.com/office/officeart/2005/8/layout/lProcess2"/>
    <dgm:cxn modelId="{DC2E4797-AEC0-4A80-BDDF-FD516170B18B}" type="presOf" srcId="{ED7E405C-5F5D-46F9-A5A1-EC67B75291CD}" destId="{6E02687E-FBDC-46FE-9F17-F5497F1BCE9F}" srcOrd="1" destOrd="0" presId="urn:microsoft.com/office/officeart/2005/8/layout/lProcess2"/>
    <dgm:cxn modelId="{76124C72-0828-4E4B-B098-45CD89DDCE87}" type="presOf" srcId="{0F67B07E-AC1D-4697-9857-CC8BA6CFED70}" destId="{5AF308C1-97D5-4115-9CCC-9EF6FA1E8285}" srcOrd="0" destOrd="0" presId="urn:microsoft.com/office/officeart/2005/8/layout/lProcess2"/>
    <dgm:cxn modelId="{33008BD3-52BE-467F-9FAF-75C32E25B760}" srcId="{29E101C3-6771-4A46-ADE5-289D0E076E6E}" destId="{6AB359B5-EBE8-4748-8531-5CE3E166EDA3}" srcOrd="1" destOrd="0" parTransId="{4DD1AC1B-D075-4A47-87D3-9EF4C4B3C554}" sibTransId="{35F89B20-168D-4677-9F5B-76497E64C60A}"/>
    <dgm:cxn modelId="{BC651FF8-D9F5-41E2-97D5-A03CFCA70417}" srcId="{29E101C3-6771-4A46-ADE5-289D0E076E6E}" destId="{3EBABF7F-F256-4614-AC54-2045E6E6A907}" srcOrd="2" destOrd="0" parTransId="{4135121B-502E-4CD7-B32A-421031CA52A2}" sibTransId="{12178DF1-4A8E-4257-ADA0-EA362EAD442A}"/>
    <dgm:cxn modelId="{8CC7AD33-51CA-4C1B-9369-105FB3234388}" type="presParOf" srcId="{B1398581-F23C-423B-8FE5-B87F356896DF}" destId="{BE39ADD0-2EFD-4BD6-BD23-DB62A401B319}" srcOrd="0" destOrd="0" presId="urn:microsoft.com/office/officeart/2005/8/layout/lProcess2"/>
    <dgm:cxn modelId="{8A4DAF76-F17C-4A05-A0D4-BE9F9F1331C5}" type="presParOf" srcId="{BE39ADD0-2EFD-4BD6-BD23-DB62A401B319}" destId="{79C1C54F-B445-4A23-B24D-6EB80DAEABE5}" srcOrd="0" destOrd="0" presId="urn:microsoft.com/office/officeart/2005/8/layout/lProcess2"/>
    <dgm:cxn modelId="{A410883F-9D6D-446D-8589-DD2D99E492C1}" type="presParOf" srcId="{BE39ADD0-2EFD-4BD6-BD23-DB62A401B319}" destId="{6310136D-F30D-4AE8-A078-B228A477F3E6}" srcOrd="1" destOrd="0" presId="urn:microsoft.com/office/officeart/2005/8/layout/lProcess2"/>
    <dgm:cxn modelId="{1F71927B-D49B-4AF4-8C54-78AA8431E0B5}" type="presParOf" srcId="{BE39ADD0-2EFD-4BD6-BD23-DB62A401B319}" destId="{CE8DEB9F-407C-41FD-816A-A62851502898}" srcOrd="2" destOrd="0" presId="urn:microsoft.com/office/officeart/2005/8/layout/lProcess2"/>
    <dgm:cxn modelId="{41526A84-219E-4D5C-B8BC-1EC8CAE7E3B3}" type="presParOf" srcId="{CE8DEB9F-407C-41FD-816A-A62851502898}" destId="{A49BA63A-0676-46C2-B4BF-03746DE872E1}" srcOrd="0" destOrd="0" presId="urn:microsoft.com/office/officeart/2005/8/layout/lProcess2"/>
    <dgm:cxn modelId="{718A9DBD-35FC-4511-A7AC-D697CB265E1B}" type="presParOf" srcId="{A49BA63A-0676-46C2-B4BF-03746DE872E1}" destId="{E3214614-72AF-4C62-BAAE-2291DB0D9713}" srcOrd="0" destOrd="0" presId="urn:microsoft.com/office/officeart/2005/8/layout/lProcess2"/>
    <dgm:cxn modelId="{844F15D1-832B-4B16-8B5D-A82062E445DB}" type="presParOf" srcId="{A49BA63A-0676-46C2-B4BF-03746DE872E1}" destId="{AE698387-C43D-4CB9-86B2-14D58A774B05}" srcOrd="1" destOrd="0" presId="urn:microsoft.com/office/officeart/2005/8/layout/lProcess2"/>
    <dgm:cxn modelId="{5D2CA447-30BC-45CD-9DA4-5C4C47D70A17}" type="presParOf" srcId="{A49BA63A-0676-46C2-B4BF-03746DE872E1}" destId="{C5DA59CD-69F9-4917-9267-C3BDDBB2E32A}" srcOrd="2" destOrd="0" presId="urn:microsoft.com/office/officeart/2005/8/layout/lProcess2"/>
    <dgm:cxn modelId="{8F8606DD-3806-4FBA-9371-C9D64DB37E2B}" type="presParOf" srcId="{A49BA63A-0676-46C2-B4BF-03746DE872E1}" destId="{CFF313CF-975C-47F7-9DFB-E7A876B1EBC9}" srcOrd="3" destOrd="0" presId="urn:microsoft.com/office/officeart/2005/8/layout/lProcess2"/>
    <dgm:cxn modelId="{DDDF6DA1-4116-426A-9AE9-490EF4350262}" type="presParOf" srcId="{A49BA63A-0676-46C2-B4BF-03746DE872E1}" destId="{F1FF6713-9E28-4BCF-82DC-56FF8097A2A2}" srcOrd="4" destOrd="0" presId="urn:microsoft.com/office/officeart/2005/8/layout/lProcess2"/>
    <dgm:cxn modelId="{9A8CB178-A18D-4EBE-84B4-8A64D1B10534}" type="presParOf" srcId="{B1398581-F23C-423B-8FE5-B87F356896DF}" destId="{778396F4-C830-46A5-A3C5-B84738721EA3}" srcOrd="1" destOrd="0" presId="urn:microsoft.com/office/officeart/2005/8/layout/lProcess2"/>
    <dgm:cxn modelId="{23CF0A72-7E42-4312-9A98-535B4A3D1BC5}" type="presParOf" srcId="{B1398581-F23C-423B-8FE5-B87F356896DF}" destId="{F9DE4637-8706-45FE-B90B-65BF3F133925}" srcOrd="2" destOrd="0" presId="urn:microsoft.com/office/officeart/2005/8/layout/lProcess2"/>
    <dgm:cxn modelId="{0944DB10-2C01-43C2-A2F7-AB78451E0AB6}" type="presParOf" srcId="{F9DE4637-8706-45FE-B90B-65BF3F133925}" destId="{AC03CFCC-FEA6-4564-A4A5-3DED4E8702A2}" srcOrd="0" destOrd="0" presId="urn:microsoft.com/office/officeart/2005/8/layout/lProcess2"/>
    <dgm:cxn modelId="{97DAE9D9-15D4-43B2-9BC3-AE84CC22E545}" type="presParOf" srcId="{F9DE4637-8706-45FE-B90B-65BF3F133925}" destId="{6E02687E-FBDC-46FE-9F17-F5497F1BCE9F}" srcOrd="1" destOrd="0" presId="urn:microsoft.com/office/officeart/2005/8/layout/lProcess2"/>
    <dgm:cxn modelId="{BF7C32A6-34D4-46A1-A7CF-0437137C8F24}" type="presParOf" srcId="{F9DE4637-8706-45FE-B90B-65BF3F133925}" destId="{988FD65C-96BB-47D0-A528-40D064236EEB}" srcOrd="2" destOrd="0" presId="urn:microsoft.com/office/officeart/2005/8/layout/lProcess2"/>
    <dgm:cxn modelId="{DBB8FFCB-4873-4191-880E-DB6A829BF25E}" type="presParOf" srcId="{988FD65C-96BB-47D0-A528-40D064236EEB}" destId="{F1EDA9A5-17E2-4D2B-97C0-0BE2D5D77C48}" srcOrd="0" destOrd="0" presId="urn:microsoft.com/office/officeart/2005/8/layout/lProcess2"/>
    <dgm:cxn modelId="{C2884D87-61DA-4154-85B9-A684732445A1}" type="presParOf" srcId="{F1EDA9A5-17E2-4D2B-97C0-0BE2D5D77C48}" destId="{3ACC37FD-C5BE-49F8-AD0E-B016E251E2BF}" srcOrd="0" destOrd="0" presId="urn:microsoft.com/office/officeart/2005/8/layout/lProcess2"/>
    <dgm:cxn modelId="{195CE5FE-5FC1-40BE-BD34-32980C2131D7}" type="presParOf" srcId="{F1EDA9A5-17E2-4D2B-97C0-0BE2D5D77C48}" destId="{C5EC5F01-A1F5-47C8-85ED-8EB7FF4551D7}" srcOrd="1" destOrd="0" presId="urn:microsoft.com/office/officeart/2005/8/layout/lProcess2"/>
    <dgm:cxn modelId="{EE393DAC-C26D-4633-A4AB-F92189B82176}" type="presParOf" srcId="{F1EDA9A5-17E2-4D2B-97C0-0BE2D5D77C48}" destId="{5AF308C1-97D5-4115-9CCC-9EF6FA1E8285}" srcOrd="2" destOrd="0" presId="urn:microsoft.com/office/officeart/2005/8/layout/lProcess2"/>
    <dgm:cxn modelId="{ECECD4B6-5636-4BE9-B8AE-BB687B7BFB87}" type="presParOf" srcId="{F1EDA9A5-17E2-4D2B-97C0-0BE2D5D77C48}" destId="{BC1E3696-54D5-4493-85A2-4E36ED8DE6E0}" srcOrd="3" destOrd="0" presId="urn:microsoft.com/office/officeart/2005/8/layout/lProcess2"/>
    <dgm:cxn modelId="{2CC68AB1-4B1A-4293-968D-D06F9D217075}" type="presParOf" srcId="{F1EDA9A5-17E2-4D2B-97C0-0BE2D5D77C48}" destId="{4561692F-D48A-421E-9775-24B95935D690}" srcOrd="4" destOrd="0" presId="urn:microsoft.com/office/officeart/2005/8/layout/lProcess2"/>
    <dgm:cxn modelId="{A1E162D7-A496-44BC-B79A-BB90E3D61914}" type="presParOf" srcId="{B1398581-F23C-423B-8FE5-B87F356896DF}" destId="{7B725A5A-1808-4684-8597-01F4C577AE89}" srcOrd="3" destOrd="0" presId="urn:microsoft.com/office/officeart/2005/8/layout/lProcess2"/>
    <dgm:cxn modelId="{04E721FB-5F02-43C2-AA13-EF25690E741F}" type="presParOf" srcId="{B1398581-F23C-423B-8FE5-B87F356896DF}" destId="{28512BA7-69A9-4703-B97D-058AB0204A34}" srcOrd="4" destOrd="0" presId="urn:microsoft.com/office/officeart/2005/8/layout/lProcess2"/>
    <dgm:cxn modelId="{E60717A6-E457-466F-898B-4BB0848156B3}" type="presParOf" srcId="{28512BA7-69A9-4703-B97D-058AB0204A34}" destId="{91873974-3838-48D3-BFBC-C6F2D156BAC8}" srcOrd="0" destOrd="0" presId="urn:microsoft.com/office/officeart/2005/8/layout/lProcess2"/>
    <dgm:cxn modelId="{56523FB6-D797-4B6B-8AB4-092F56A5689E}" type="presParOf" srcId="{28512BA7-69A9-4703-B97D-058AB0204A34}" destId="{DC748369-FC5D-4434-84CE-8BCA496E1E66}" srcOrd="1" destOrd="0" presId="urn:microsoft.com/office/officeart/2005/8/layout/lProcess2"/>
    <dgm:cxn modelId="{5D4872F0-AA4B-42E6-A63E-83D155A1CF50}" type="presParOf" srcId="{28512BA7-69A9-4703-B97D-058AB0204A34}" destId="{955410A1-8D52-436B-9DB0-D272E376313B}" srcOrd="2" destOrd="0" presId="urn:microsoft.com/office/officeart/2005/8/layout/lProcess2"/>
    <dgm:cxn modelId="{62CDEE45-7929-4FF1-B2CF-6EDDC59DFA34}" type="presParOf" srcId="{955410A1-8D52-436B-9DB0-D272E376313B}" destId="{C6DF4304-9969-4024-858E-61C46F345544}" srcOrd="0" destOrd="0" presId="urn:microsoft.com/office/officeart/2005/8/layout/lProcess2"/>
    <dgm:cxn modelId="{62A7EA93-FF07-4300-96BE-07AAFC924CF1}" type="presParOf" srcId="{C6DF4304-9969-4024-858E-61C46F345544}" destId="{0E1DBEB3-91A3-4E2E-818C-40BDEEB56344}" srcOrd="0" destOrd="0" presId="urn:microsoft.com/office/officeart/2005/8/layout/lProcess2"/>
    <dgm:cxn modelId="{D17070DD-6506-4125-98FE-AAD0316B0D96}" type="presParOf" srcId="{C6DF4304-9969-4024-858E-61C46F345544}" destId="{DA0D56ED-B2C9-40C2-AE2B-B0DBDE6EC073}" srcOrd="1" destOrd="0" presId="urn:microsoft.com/office/officeart/2005/8/layout/lProcess2"/>
    <dgm:cxn modelId="{0CFE8CFD-68EB-4ED0-BBDE-79DE958CD0E4}" type="presParOf" srcId="{C6DF4304-9969-4024-858E-61C46F345544}" destId="{D6942798-1C37-4E6F-A2E8-A970C3ADE6B4}" srcOrd="2" destOrd="0" presId="urn:microsoft.com/office/officeart/2005/8/layout/lProcess2"/>
    <dgm:cxn modelId="{D52318FF-14ED-4A31-8F87-9DB6B0B5DCD9}" type="presParOf" srcId="{C6DF4304-9969-4024-858E-61C46F345544}" destId="{ABD5ADCD-037A-4D52-A940-1D50660918AB}" srcOrd="3" destOrd="0" presId="urn:microsoft.com/office/officeart/2005/8/layout/lProcess2"/>
    <dgm:cxn modelId="{D7F468D7-E6A3-4E2C-A738-466A96DF0007}" type="presParOf" srcId="{C6DF4304-9969-4024-858E-61C46F345544}" destId="{37008E34-FE60-4893-B975-0E7764CB877B}" srcOrd="4" destOrd="0" presId="urn:microsoft.com/office/officeart/2005/8/layout/lProcess2"/>
    <dgm:cxn modelId="{8D438B81-8C04-424A-A4D4-AF1E09BA0431}" type="presParOf" srcId="{C6DF4304-9969-4024-858E-61C46F345544}" destId="{6EDDE726-8266-4F75-8CA6-49D4D8530559}" srcOrd="5" destOrd="0" presId="urn:microsoft.com/office/officeart/2005/8/layout/lProcess2"/>
    <dgm:cxn modelId="{FAC21006-7628-498B-AB79-2013794A38A1}" type="presParOf" srcId="{C6DF4304-9969-4024-858E-61C46F345544}" destId="{8CCF6A51-93C5-498E-82AE-FD29D1A6DB7A}" srcOrd="6" destOrd="0" presId="urn:microsoft.com/office/officeart/2005/8/layout/lProcess2"/>
    <dgm:cxn modelId="{72FB9A33-A004-41BB-800B-C1AEED7B1F65}" type="presParOf" srcId="{C6DF4304-9969-4024-858E-61C46F345544}" destId="{4F142B7A-6052-4B0B-82CE-4391993D77C5}" srcOrd="7" destOrd="0" presId="urn:microsoft.com/office/officeart/2005/8/layout/lProcess2"/>
    <dgm:cxn modelId="{0874AC40-022B-4FE8-BF88-7605071C2DE1}" type="presParOf" srcId="{C6DF4304-9969-4024-858E-61C46F345544}" destId="{4DFE3A9D-E97F-4640-8526-19573010BF64}" srcOrd="8" destOrd="0" presId="urn:microsoft.com/office/officeart/2005/8/layout/lProcess2"/>
    <dgm:cxn modelId="{04DFA9CC-53CA-4D5E-842F-D5D803157087}" type="presParOf" srcId="{C6DF4304-9969-4024-858E-61C46F345544}" destId="{93FCCD83-F18C-489F-ADA9-38FF60A63BC3}" srcOrd="9" destOrd="0" presId="urn:microsoft.com/office/officeart/2005/8/layout/lProcess2"/>
    <dgm:cxn modelId="{E63C3EBD-5A5F-4244-AC88-F81B0608E6BC}" type="presParOf" srcId="{C6DF4304-9969-4024-858E-61C46F345544}" destId="{DF3D0618-94CA-4CFD-9716-178CCF8A8239}" srcOrd="10" destOrd="0" presId="urn:microsoft.com/office/officeart/2005/8/layout/lProcess2"/>
    <dgm:cxn modelId="{1BFF8381-FFEC-493D-9C86-38AEFCDCD61E}" type="presParOf" srcId="{B1398581-F23C-423B-8FE5-B87F356896DF}" destId="{072346AC-E41E-48BD-8472-6544CFC2F1B3}" srcOrd="5" destOrd="0" presId="urn:microsoft.com/office/officeart/2005/8/layout/lProcess2"/>
    <dgm:cxn modelId="{D35171A1-4994-45DA-AB44-9F6244275904}" type="presParOf" srcId="{B1398581-F23C-423B-8FE5-B87F356896DF}" destId="{27309ED5-2F01-4A9D-9089-5A53EC791140}" srcOrd="6" destOrd="0" presId="urn:microsoft.com/office/officeart/2005/8/layout/lProcess2"/>
    <dgm:cxn modelId="{ED5CA1D2-E893-4E91-BB44-830381C99A66}" type="presParOf" srcId="{27309ED5-2F01-4A9D-9089-5A53EC791140}" destId="{13DF3840-40D4-4879-B18B-1780B6AFD16B}" srcOrd="0" destOrd="0" presId="urn:microsoft.com/office/officeart/2005/8/layout/lProcess2"/>
    <dgm:cxn modelId="{65497D70-7875-4D62-B918-1404600716B4}" type="presParOf" srcId="{27309ED5-2F01-4A9D-9089-5A53EC791140}" destId="{6CE675D8-83D8-4FFA-8B8F-C5238504383C}" srcOrd="1" destOrd="0" presId="urn:microsoft.com/office/officeart/2005/8/layout/lProcess2"/>
    <dgm:cxn modelId="{7C4447C1-42D4-4DAF-B73C-5C8F3B006DA5}" type="presParOf" srcId="{27309ED5-2F01-4A9D-9089-5A53EC791140}" destId="{020B241B-BB2F-4F18-93FA-969A32EF03AA}" srcOrd="2" destOrd="0" presId="urn:microsoft.com/office/officeart/2005/8/layout/lProcess2"/>
    <dgm:cxn modelId="{A1B504C4-25D2-493E-8CBE-841F51D29201}" type="presParOf" srcId="{020B241B-BB2F-4F18-93FA-969A32EF03AA}" destId="{1C879A04-EBB9-4F68-9E9E-D192EC2531A3}" srcOrd="0" destOrd="0" presId="urn:microsoft.com/office/officeart/2005/8/layout/lProcess2"/>
    <dgm:cxn modelId="{39617411-EB51-46B5-810A-EEE70E2E0E00}" type="presParOf" srcId="{1C879A04-EBB9-4F68-9E9E-D192EC2531A3}" destId="{3AEE44EE-1A04-4FCA-BBD4-2962488B8422}" srcOrd="0" destOrd="0" presId="urn:microsoft.com/office/officeart/2005/8/layout/lProcess2"/>
    <dgm:cxn modelId="{62495F0B-6720-4329-B487-3206046BC95F}" type="presParOf" srcId="{1C879A04-EBB9-4F68-9E9E-D192EC2531A3}" destId="{CE383A6B-5381-4460-AC19-1631E30D9931}" srcOrd="1" destOrd="0" presId="urn:microsoft.com/office/officeart/2005/8/layout/lProcess2"/>
    <dgm:cxn modelId="{69279372-8D26-450C-B814-32AAC2F7C1B3}" type="presParOf" srcId="{1C879A04-EBB9-4F68-9E9E-D192EC2531A3}" destId="{3FB8408C-83C9-4A92-A902-4D94E7995BA3}" srcOrd="2" destOrd="0" presId="urn:microsoft.com/office/officeart/2005/8/layout/lProcess2"/>
    <dgm:cxn modelId="{2DBAF4E2-3917-4204-99A7-DD81EB424296}" type="presParOf" srcId="{1C879A04-EBB9-4F68-9E9E-D192EC2531A3}" destId="{7BDE1FE8-F788-4560-8A72-0A6A940DF066}" srcOrd="3" destOrd="0" presId="urn:microsoft.com/office/officeart/2005/8/layout/lProcess2"/>
    <dgm:cxn modelId="{9B9B5D36-FA35-4F30-A0F9-F47E129D6F65}" type="presParOf" srcId="{1C879A04-EBB9-4F68-9E9E-D192EC2531A3}" destId="{E2B87C7B-55B0-4511-95B9-58BF89F272AE}" srcOrd="4" destOrd="0" presId="urn:microsoft.com/office/officeart/2005/8/layout/lProcess2"/>
    <dgm:cxn modelId="{2D105548-2CD8-43B9-B116-11972B7AA16C}" type="presParOf" srcId="{B1398581-F23C-423B-8FE5-B87F356896DF}" destId="{C00782B9-9A3D-436D-9004-D9702812AAC2}" srcOrd="7" destOrd="0" presId="urn:microsoft.com/office/officeart/2005/8/layout/lProcess2"/>
    <dgm:cxn modelId="{5A72B7D5-AAE2-4877-A79B-4274AE1249B2}" type="presParOf" srcId="{B1398581-F23C-423B-8FE5-B87F356896DF}" destId="{A0C3A451-5A0B-40EC-9A30-F3363ABC4A85}" srcOrd="8" destOrd="0" presId="urn:microsoft.com/office/officeart/2005/8/layout/lProcess2"/>
    <dgm:cxn modelId="{1C549D2D-EFD5-48BD-917F-9D5C14562C89}" type="presParOf" srcId="{A0C3A451-5A0B-40EC-9A30-F3363ABC4A85}" destId="{40A43F43-38C7-4A98-90C6-AE9EAA414B4C}" srcOrd="0" destOrd="0" presId="urn:microsoft.com/office/officeart/2005/8/layout/lProcess2"/>
    <dgm:cxn modelId="{FF86E4EC-055B-4AA2-A327-AEE026F70FD6}" type="presParOf" srcId="{A0C3A451-5A0B-40EC-9A30-F3363ABC4A85}" destId="{2793DA7D-3EBE-497D-B709-74DDDFFC8B9B}" srcOrd="1" destOrd="0" presId="urn:microsoft.com/office/officeart/2005/8/layout/lProcess2"/>
    <dgm:cxn modelId="{D5CA0995-3317-4E2D-9BE7-39B27C6B977C}" type="presParOf" srcId="{A0C3A451-5A0B-40EC-9A30-F3363ABC4A85}" destId="{93521C9A-5177-42B6-8D48-C0B481BCBAF6}" srcOrd="2" destOrd="0" presId="urn:microsoft.com/office/officeart/2005/8/layout/lProcess2"/>
    <dgm:cxn modelId="{C754CEA4-025A-404F-BCF5-9A1E5E278A51}" type="presParOf" srcId="{93521C9A-5177-42B6-8D48-C0B481BCBAF6}" destId="{A59B7516-915F-4001-8B05-EF8D3DBE47DC}" srcOrd="0" destOrd="0" presId="urn:microsoft.com/office/officeart/2005/8/layout/lProcess2"/>
    <dgm:cxn modelId="{FD84E5CB-2128-4A54-B5CB-984E969EFE3D}" type="presParOf" srcId="{A59B7516-915F-4001-8B05-EF8D3DBE47DC}" destId="{E646BE16-BA35-4CF2-BDF0-E8A6F6D48479}" srcOrd="0" destOrd="0" presId="urn:microsoft.com/office/officeart/2005/8/layout/lProcess2"/>
    <dgm:cxn modelId="{CF6EE8B2-5295-42A0-89D4-7DFF09084069}" type="presParOf" srcId="{A59B7516-915F-4001-8B05-EF8D3DBE47DC}" destId="{3BA88C6F-7499-4552-973A-157863688825}" srcOrd="1" destOrd="0" presId="urn:microsoft.com/office/officeart/2005/8/layout/lProcess2"/>
    <dgm:cxn modelId="{D92D8BE9-B4A9-4CE7-B515-080BFC04895C}" type="presParOf" srcId="{A59B7516-915F-4001-8B05-EF8D3DBE47DC}" destId="{F026CB54-11F8-4FD3-8DD5-648E198F962D}" srcOrd="2" destOrd="0" presId="urn:microsoft.com/office/officeart/2005/8/layout/lProcess2"/>
    <dgm:cxn modelId="{BC2A1320-44D5-4954-B406-70A49F094FF7}" type="presParOf" srcId="{A59B7516-915F-4001-8B05-EF8D3DBE47DC}" destId="{1B907CDC-A730-4ECA-B9BF-F7D01B0FDD81}" srcOrd="3" destOrd="0" presId="urn:microsoft.com/office/officeart/2005/8/layout/lProcess2"/>
    <dgm:cxn modelId="{E701AF10-4B89-4073-99B4-20030A058DB2}" type="presParOf" srcId="{A59B7516-915F-4001-8B05-EF8D3DBE47DC}" destId="{3245DB5E-38F2-43AF-8E91-5A1FFD11115D}" srcOrd="4" destOrd="0" presId="urn:microsoft.com/office/officeart/2005/8/layout/lProcess2"/>
    <dgm:cxn modelId="{C626E99E-8B3C-4BD6-8A86-477AD9C2459D}" type="presParOf" srcId="{B1398581-F23C-423B-8FE5-B87F356896DF}" destId="{41BA163E-9389-4831-9F44-BC0ED8461DF0}" srcOrd="9" destOrd="0" presId="urn:microsoft.com/office/officeart/2005/8/layout/lProcess2"/>
    <dgm:cxn modelId="{C88C7D86-20F5-4BA6-855F-67D45D5777E7}" type="presParOf" srcId="{B1398581-F23C-423B-8FE5-B87F356896DF}" destId="{0597D21E-81DD-44AD-9DA2-F1B5EBB59883}" srcOrd="10" destOrd="0" presId="urn:microsoft.com/office/officeart/2005/8/layout/lProcess2"/>
    <dgm:cxn modelId="{C9AC205A-0B80-46A7-AC0F-71244C2B57D4}" type="presParOf" srcId="{0597D21E-81DD-44AD-9DA2-F1B5EBB59883}" destId="{12409881-6A06-4480-88D5-2AE05B4E0B90}" srcOrd="0" destOrd="0" presId="urn:microsoft.com/office/officeart/2005/8/layout/lProcess2"/>
    <dgm:cxn modelId="{4CD38DB4-E972-4009-B5C3-1C0D6FA0EEF2}" type="presParOf" srcId="{0597D21E-81DD-44AD-9DA2-F1B5EBB59883}" destId="{2872D274-18E3-417E-8DDF-AB33FDD93587}" srcOrd="1" destOrd="0" presId="urn:microsoft.com/office/officeart/2005/8/layout/lProcess2"/>
    <dgm:cxn modelId="{18B9CD59-DAB7-43E4-881A-3F50D4587E8C}" type="presParOf" srcId="{0597D21E-81DD-44AD-9DA2-F1B5EBB59883}" destId="{42C3522B-EB6A-49E6-B782-A42A61EE7E9C}" srcOrd="2" destOrd="0" presId="urn:microsoft.com/office/officeart/2005/8/layout/lProcess2"/>
    <dgm:cxn modelId="{6F602684-7B48-4694-B6CE-B6D79A9F5205}" type="presParOf" srcId="{42C3522B-EB6A-49E6-B782-A42A61EE7E9C}" destId="{3D383835-1AD8-4973-8548-2AEA39BA9523}" srcOrd="0" destOrd="0" presId="urn:microsoft.com/office/officeart/2005/8/layout/lProcess2"/>
    <dgm:cxn modelId="{BCD10560-FC17-47F4-8297-5F1BF6F4EE5B}" type="presParOf" srcId="{3D383835-1AD8-4973-8548-2AEA39BA9523}" destId="{DFB5B482-14C1-400B-8498-8146331EC052}" srcOrd="0" destOrd="0" presId="urn:microsoft.com/office/officeart/2005/8/layout/lProcess2"/>
    <dgm:cxn modelId="{4F1D0C14-72B5-4469-9C20-FDEFD5D33993}" type="presParOf" srcId="{3D383835-1AD8-4973-8548-2AEA39BA9523}" destId="{F3799B2D-9182-4D43-A21F-92C2B3C8B0C8}" srcOrd="1" destOrd="0" presId="urn:microsoft.com/office/officeart/2005/8/layout/lProcess2"/>
    <dgm:cxn modelId="{BE71BED3-58E6-49A6-B156-8FDE52CD6F98}" type="presParOf" srcId="{3D383835-1AD8-4973-8548-2AEA39BA9523}" destId="{E31CA3D9-BE3C-4E08-9F6C-B0927A3AFDC5}" srcOrd="2" destOrd="0" presId="urn:microsoft.com/office/officeart/2005/8/layout/lProcess2"/>
    <dgm:cxn modelId="{C65414D6-39CD-491D-AF94-FA1222EA8496}" type="presParOf" srcId="{3D383835-1AD8-4973-8548-2AEA39BA9523}" destId="{44E36681-12C4-427C-B372-C3A09F99A5D6}" srcOrd="3" destOrd="0" presId="urn:microsoft.com/office/officeart/2005/8/layout/lProcess2"/>
    <dgm:cxn modelId="{45BF5F49-4287-445B-BC79-13F3C90B32B5}" type="presParOf" srcId="{3D383835-1AD8-4973-8548-2AEA39BA9523}" destId="{908180BE-117C-4535-9929-AF6FF2B5F33D}" srcOrd="4" destOrd="0" presId="urn:microsoft.com/office/officeart/2005/8/layout/lProcess2"/>
    <dgm:cxn modelId="{C067B1FF-1749-4A85-9448-C54C583AF6B5}" type="presParOf" srcId="{3D383835-1AD8-4973-8548-2AEA39BA9523}" destId="{1EC8AA19-9266-4086-BE2E-EE119DC6C543}" srcOrd="5" destOrd="0" presId="urn:microsoft.com/office/officeart/2005/8/layout/lProcess2"/>
    <dgm:cxn modelId="{741BC1E9-8191-4E92-B77D-B3B7627B663B}" type="presParOf" srcId="{3D383835-1AD8-4973-8548-2AEA39BA9523}" destId="{79DBEAE4-FD14-4221-B8A3-558384673F51}" srcOrd="6" destOrd="0" presId="urn:microsoft.com/office/officeart/2005/8/layout/lProcess2"/>
  </dgm:cxnLst>
  <dgm:bg/>
  <dgm:whole/>
  <dgm:extLst>
    <a:ext uri="http://schemas.microsoft.com/office/drawing/2008/diagram">
      <dsp:dataModelExt xmlns:dsp="http://schemas.microsoft.com/office/drawing/2008/diagram" relId="rId1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1C54F-B445-4A23-B24D-6EB80DAEABE5}">
      <dsp:nvSpPr>
        <dsp:cNvPr id="0" name=""/>
        <dsp:cNvSpPr/>
      </dsp:nvSpPr>
      <dsp:spPr>
        <a:xfrm>
          <a:off x="2648" y="0"/>
          <a:ext cx="1046189" cy="3093730"/>
        </a:xfrm>
        <a:prstGeom prst="roundRect">
          <a:avLst>
            <a:gd name="adj" fmla="val 10000"/>
          </a:avLst>
        </a:prstGeom>
        <a:solidFill>
          <a:srgbClr val="FFE100"/>
        </a:solidFill>
        <a:ln>
          <a:noFill/>
        </a:ln>
        <a:effectLst/>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b="1" kern="1200" dirty="0" smtClean="0"/>
            <a:t>Sales Development</a:t>
          </a:r>
          <a:endParaRPr lang="en-GB" sz="1300" b="1" kern="1200" dirty="0"/>
        </a:p>
      </dsp:txBody>
      <dsp:txXfrm>
        <a:off x="2648" y="0"/>
        <a:ext cx="1046189" cy="928119"/>
      </dsp:txXfrm>
    </dsp:sp>
    <dsp:sp modelId="{E3214614-72AF-4C62-BAAE-2291DB0D9713}">
      <dsp:nvSpPr>
        <dsp:cNvPr id="0" name=""/>
        <dsp:cNvSpPr/>
      </dsp:nvSpPr>
      <dsp:spPr>
        <a:xfrm>
          <a:off x="107266" y="928383"/>
          <a:ext cx="836951" cy="60779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GB" sz="700" b="1" i="1" kern="1200" dirty="0" smtClean="0"/>
            <a:t>Penetration</a:t>
          </a:r>
          <a:r>
            <a:rPr lang="en-GB" sz="700" i="1" kern="1200" dirty="0" smtClean="0"/>
            <a:t>:</a:t>
          </a:r>
        </a:p>
        <a:p>
          <a:pPr lvl="0" algn="ctr" defTabSz="311150">
            <a:lnSpc>
              <a:spcPct val="90000"/>
            </a:lnSpc>
            <a:spcBef>
              <a:spcPct val="0"/>
            </a:spcBef>
            <a:spcAft>
              <a:spcPct val="35000"/>
            </a:spcAft>
          </a:pPr>
          <a:r>
            <a:rPr lang="en-GB" sz="700" kern="1200" dirty="0" smtClean="0"/>
            <a:t>More customers</a:t>
          </a:r>
          <a:endParaRPr lang="en-GB" sz="700" kern="1200" dirty="0"/>
        </a:p>
      </dsp:txBody>
      <dsp:txXfrm>
        <a:off x="125068" y="946185"/>
        <a:ext cx="801347" cy="572190"/>
      </dsp:txXfrm>
    </dsp:sp>
    <dsp:sp modelId="{C5DA59CD-69F9-4917-9267-C3BDDBB2E32A}">
      <dsp:nvSpPr>
        <dsp:cNvPr id="0" name=""/>
        <dsp:cNvSpPr/>
      </dsp:nvSpPr>
      <dsp:spPr>
        <a:xfrm>
          <a:off x="107266" y="1629684"/>
          <a:ext cx="836951" cy="60779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GB" sz="700" b="1" i="1" kern="1200" dirty="0" smtClean="0"/>
            <a:t>Frequency</a:t>
          </a:r>
          <a:r>
            <a:rPr lang="en-GB" sz="700" kern="1200" dirty="0" smtClean="0"/>
            <a:t>:</a:t>
          </a:r>
        </a:p>
        <a:p>
          <a:pPr lvl="0" algn="ctr" defTabSz="311150">
            <a:lnSpc>
              <a:spcPct val="90000"/>
            </a:lnSpc>
            <a:spcBef>
              <a:spcPct val="0"/>
            </a:spcBef>
            <a:spcAft>
              <a:spcPct val="35000"/>
            </a:spcAft>
          </a:pPr>
          <a:r>
            <a:rPr lang="en-GB" sz="700" kern="1200" dirty="0" smtClean="0"/>
            <a:t>More often</a:t>
          </a:r>
          <a:endParaRPr lang="en-GB" sz="700" kern="1200" dirty="0"/>
        </a:p>
      </dsp:txBody>
      <dsp:txXfrm>
        <a:off x="125068" y="1647486"/>
        <a:ext cx="801347" cy="572190"/>
      </dsp:txXfrm>
    </dsp:sp>
    <dsp:sp modelId="{F1FF6713-9E28-4BCF-82DC-56FF8097A2A2}">
      <dsp:nvSpPr>
        <dsp:cNvPr id="0" name=""/>
        <dsp:cNvSpPr/>
      </dsp:nvSpPr>
      <dsp:spPr>
        <a:xfrm>
          <a:off x="107266" y="2330985"/>
          <a:ext cx="836951" cy="60779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GB" sz="700" b="1" i="1" kern="1200" dirty="0" smtClean="0"/>
            <a:t>Basket spend:</a:t>
          </a:r>
        </a:p>
        <a:p>
          <a:pPr lvl="0" algn="ctr" defTabSz="311150">
            <a:lnSpc>
              <a:spcPct val="90000"/>
            </a:lnSpc>
            <a:spcBef>
              <a:spcPct val="0"/>
            </a:spcBef>
            <a:spcAft>
              <a:spcPct val="35000"/>
            </a:spcAft>
          </a:pPr>
          <a:r>
            <a:rPr lang="en-GB" sz="700" kern="1200" dirty="0" smtClean="0"/>
            <a:t>More purchases/</a:t>
          </a:r>
        </a:p>
        <a:p>
          <a:pPr lvl="0" algn="ctr" defTabSz="311150">
            <a:lnSpc>
              <a:spcPct val="90000"/>
            </a:lnSpc>
            <a:spcBef>
              <a:spcPct val="0"/>
            </a:spcBef>
            <a:spcAft>
              <a:spcPct val="35000"/>
            </a:spcAft>
          </a:pPr>
          <a:r>
            <a:rPr lang="en-GB" sz="700" kern="1200" dirty="0" smtClean="0"/>
            <a:t>Up-trading</a:t>
          </a:r>
          <a:endParaRPr lang="en-GB" sz="700" kern="1200" dirty="0"/>
        </a:p>
      </dsp:txBody>
      <dsp:txXfrm>
        <a:off x="125068" y="2348787"/>
        <a:ext cx="801347" cy="572190"/>
      </dsp:txXfrm>
    </dsp:sp>
    <dsp:sp modelId="{AC03CFCC-FEA6-4564-A4A5-3DED4E8702A2}">
      <dsp:nvSpPr>
        <dsp:cNvPr id="0" name=""/>
        <dsp:cNvSpPr/>
      </dsp:nvSpPr>
      <dsp:spPr>
        <a:xfrm>
          <a:off x="1127301" y="0"/>
          <a:ext cx="1046189" cy="3093730"/>
        </a:xfrm>
        <a:prstGeom prst="roundRect">
          <a:avLst>
            <a:gd name="adj" fmla="val 10000"/>
          </a:avLst>
        </a:prstGeom>
        <a:solidFill>
          <a:srgbClr val="FFE100"/>
        </a:solidFill>
        <a:ln>
          <a:noFill/>
        </a:ln>
        <a:effectLst/>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b="1" kern="1200" dirty="0" smtClean="0"/>
            <a:t>Gross Margin Development</a:t>
          </a:r>
          <a:endParaRPr lang="en-GB" sz="1300" b="1" kern="1200" dirty="0"/>
        </a:p>
      </dsp:txBody>
      <dsp:txXfrm>
        <a:off x="1127301" y="0"/>
        <a:ext cx="1046189" cy="928119"/>
      </dsp:txXfrm>
    </dsp:sp>
    <dsp:sp modelId="{3ACC37FD-C5BE-49F8-AD0E-B016E251E2BF}">
      <dsp:nvSpPr>
        <dsp:cNvPr id="0" name=""/>
        <dsp:cNvSpPr/>
      </dsp:nvSpPr>
      <dsp:spPr>
        <a:xfrm>
          <a:off x="1231920" y="928383"/>
          <a:ext cx="836951" cy="60779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GB" sz="700" kern="1200" dirty="0" smtClean="0"/>
            <a:t>Price</a:t>
          </a:r>
          <a:endParaRPr lang="en-GB" sz="700" kern="1200" dirty="0"/>
        </a:p>
      </dsp:txBody>
      <dsp:txXfrm>
        <a:off x="1249722" y="946185"/>
        <a:ext cx="801347" cy="572190"/>
      </dsp:txXfrm>
    </dsp:sp>
    <dsp:sp modelId="{5AF308C1-97D5-4115-9CCC-9EF6FA1E8285}">
      <dsp:nvSpPr>
        <dsp:cNvPr id="0" name=""/>
        <dsp:cNvSpPr/>
      </dsp:nvSpPr>
      <dsp:spPr>
        <a:xfrm>
          <a:off x="1231920" y="1629684"/>
          <a:ext cx="836951" cy="60779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GB" sz="700" kern="1200" dirty="0" smtClean="0"/>
            <a:t>Cost of goods</a:t>
          </a:r>
          <a:endParaRPr lang="en-GB" sz="700" kern="1200" dirty="0"/>
        </a:p>
      </dsp:txBody>
      <dsp:txXfrm>
        <a:off x="1249722" y="1647486"/>
        <a:ext cx="801347" cy="572190"/>
      </dsp:txXfrm>
    </dsp:sp>
    <dsp:sp modelId="{4561692F-D48A-421E-9775-24B95935D690}">
      <dsp:nvSpPr>
        <dsp:cNvPr id="0" name=""/>
        <dsp:cNvSpPr/>
      </dsp:nvSpPr>
      <dsp:spPr>
        <a:xfrm>
          <a:off x="1231920" y="2330985"/>
          <a:ext cx="836951" cy="60779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GB" sz="700" kern="1200" dirty="0" smtClean="0"/>
            <a:t>Mix</a:t>
          </a:r>
          <a:endParaRPr lang="en-GB" sz="700" kern="1200" dirty="0"/>
        </a:p>
      </dsp:txBody>
      <dsp:txXfrm>
        <a:off x="1249722" y="2348787"/>
        <a:ext cx="801347" cy="572190"/>
      </dsp:txXfrm>
    </dsp:sp>
    <dsp:sp modelId="{91873974-3838-48D3-BFBC-C6F2D156BAC8}">
      <dsp:nvSpPr>
        <dsp:cNvPr id="0" name=""/>
        <dsp:cNvSpPr/>
      </dsp:nvSpPr>
      <dsp:spPr>
        <a:xfrm>
          <a:off x="2251954" y="0"/>
          <a:ext cx="1046189" cy="3093730"/>
        </a:xfrm>
        <a:prstGeom prst="roundRect">
          <a:avLst>
            <a:gd name="adj" fmla="val 10000"/>
          </a:avLst>
        </a:prstGeom>
        <a:solidFill>
          <a:srgbClr val="FFE100"/>
        </a:solidFill>
        <a:ln>
          <a:noFill/>
        </a:ln>
        <a:effectLst/>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b="1" kern="1200" dirty="0" smtClean="0"/>
            <a:t>Cost Control </a:t>
          </a:r>
          <a:endParaRPr lang="en-GB" sz="1300" b="1" kern="1200" dirty="0"/>
        </a:p>
      </dsp:txBody>
      <dsp:txXfrm>
        <a:off x="2251954" y="0"/>
        <a:ext cx="1046189" cy="928119"/>
      </dsp:txXfrm>
    </dsp:sp>
    <dsp:sp modelId="{0E1DBEB3-91A3-4E2E-818C-40BDEEB56344}">
      <dsp:nvSpPr>
        <dsp:cNvPr id="0" name=""/>
        <dsp:cNvSpPr/>
      </dsp:nvSpPr>
      <dsp:spPr>
        <a:xfrm>
          <a:off x="2356573" y="928270"/>
          <a:ext cx="836951" cy="297023"/>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GB" sz="700" kern="1200" dirty="0" smtClean="0"/>
            <a:t>Labour efficiency</a:t>
          </a:r>
          <a:endParaRPr lang="en-GB" sz="700" kern="1200" dirty="0"/>
        </a:p>
      </dsp:txBody>
      <dsp:txXfrm>
        <a:off x="2365273" y="936970"/>
        <a:ext cx="819551" cy="279623"/>
      </dsp:txXfrm>
    </dsp:sp>
    <dsp:sp modelId="{D6942798-1C37-4E6F-A2E8-A970C3ADE6B4}">
      <dsp:nvSpPr>
        <dsp:cNvPr id="0" name=""/>
        <dsp:cNvSpPr/>
      </dsp:nvSpPr>
      <dsp:spPr>
        <a:xfrm>
          <a:off x="2356573" y="1270989"/>
          <a:ext cx="836951" cy="297023"/>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GB" sz="700" kern="1200" dirty="0" smtClean="0"/>
            <a:t>Waste and shrinkage control</a:t>
          </a:r>
          <a:endParaRPr lang="en-GB" sz="700" kern="1200" dirty="0"/>
        </a:p>
      </dsp:txBody>
      <dsp:txXfrm>
        <a:off x="2365273" y="1279689"/>
        <a:ext cx="819551" cy="279623"/>
      </dsp:txXfrm>
    </dsp:sp>
    <dsp:sp modelId="{37008E34-FE60-4893-B975-0E7764CB877B}">
      <dsp:nvSpPr>
        <dsp:cNvPr id="0" name=""/>
        <dsp:cNvSpPr/>
      </dsp:nvSpPr>
      <dsp:spPr>
        <a:xfrm>
          <a:off x="2356573" y="1613709"/>
          <a:ext cx="836951" cy="297023"/>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GB" sz="700" kern="1200" dirty="0" smtClean="0"/>
            <a:t>Utility costs</a:t>
          </a:r>
          <a:endParaRPr lang="en-GB" sz="700" kern="1200" dirty="0"/>
        </a:p>
      </dsp:txBody>
      <dsp:txXfrm>
        <a:off x="2365273" y="1622409"/>
        <a:ext cx="819551" cy="279623"/>
      </dsp:txXfrm>
    </dsp:sp>
    <dsp:sp modelId="{8CCF6A51-93C5-498E-82AE-FD29D1A6DB7A}">
      <dsp:nvSpPr>
        <dsp:cNvPr id="0" name=""/>
        <dsp:cNvSpPr/>
      </dsp:nvSpPr>
      <dsp:spPr>
        <a:xfrm>
          <a:off x="2356573" y="1956429"/>
          <a:ext cx="836951" cy="297023"/>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GB" sz="700" kern="1200" dirty="0" smtClean="0"/>
            <a:t>Repair costs</a:t>
          </a:r>
          <a:endParaRPr lang="en-GB" sz="700" kern="1200" dirty="0"/>
        </a:p>
      </dsp:txBody>
      <dsp:txXfrm>
        <a:off x="2365273" y="1965129"/>
        <a:ext cx="819551" cy="279623"/>
      </dsp:txXfrm>
    </dsp:sp>
    <dsp:sp modelId="{4DFE3A9D-E97F-4640-8526-19573010BF64}">
      <dsp:nvSpPr>
        <dsp:cNvPr id="0" name=""/>
        <dsp:cNvSpPr/>
      </dsp:nvSpPr>
      <dsp:spPr>
        <a:xfrm>
          <a:off x="2356573" y="2299148"/>
          <a:ext cx="836951" cy="297023"/>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GB" sz="700" kern="1200" dirty="0" smtClean="0"/>
            <a:t>Advertising costs</a:t>
          </a:r>
          <a:endParaRPr lang="en-GB" sz="700" kern="1200" dirty="0"/>
        </a:p>
      </dsp:txBody>
      <dsp:txXfrm>
        <a:off x="2365273" y="2307848"/>
        <a:ext cx="819551" cy="279623"/>
      </dsp:txXfrm>
    </dsp:sp>
    <dsp:sp modelId="{DF3D0618-94CA-4CFD-9716-178CCF8A8239}">
      <dsp:nvSpPr>
        <dsp:cNvPr id="0" name=""/>
        <dsp:cNvSpPr/>
      </dsp:nvSpPr>
      <dsp:spPr>
        <a:xfrm>
          <a:off x="2356573" y="2641868"/>
          <a:ext cx="836951" cy="297023"/>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GB" sz="700" kern="1200" dirty="0" smtClean="0"/>
            <a:t>Transport costs</a:t>
          </a:r>
          <a:endParaRPr lang="en-GB" sz="700" kern="1200" dirty="0"/>
        </a:p>
      </dsp:txBody>
      <dsp:txXfrm>
        <a:off x="2365273" y="2650568"/>
        <a:ext cx="819551" cy="279623"/>
      </dsp:txXfrm>
    </dsp:sp>
    <dsp:sp modelId="{13DF3840-40D4-4879-B18B-1780B6AFD16B}">
      <dsp:nvSpPr>
        <dsp:cNvPr id="0" name=""/>
        <dsp:cNvSpPr/>
      </dsp:nvSpPr>
      <dsp:spPr>
        <a:xfrm>
          <a:off x="3376608" y="0"/>
          <a:ext cx="1046189" cy="3093730"/>
        </a:xfrm>
        <a:prstGeom prst="roundRect">
          <a:avLst>
            <a:gd name="adj" fmla="val 10000"/>
          </a:avLst>
        </a:prstGeom>
        <a:solidFill>
          <a:srgbClr val="FFE100"/>
        </a:solidFill>
        <a:ln>
          <a:noFill/>
        </a:ln>
        <a:effectLst/>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b="1" kern="1200" dirty="0" smtClean="0"/>
            <a:t>Cash Management</a:t>
          </a:r>
          <a:endParaRPr lang="en-GB" sz="1300" b="1" kern="1200" dirty="0"/>
        </a:p>
      </dsp:txBody>
      <dsp:txXfrm>
        <a:off x="3376608" y="0"/>
        <a:ext cx="1046189" cy="928119"/>
      </dsp:txXfrm>
    </dsp:sp>
    <dsp:sp modelId="{3AEE44EE-1A04-4FCA-BBD4-2962488B8422}">
      <dsp:nvSpPr>
        <dsp:cNvPr id="0" name=""/>
        <dsp:cNvSpPr/>
      </dsp:nvSpPr>
      <dsp:spPr>
        <a:xfrm>
          <a:off x="3481227" y="928383"/>
          <a:ext cx="836951" cy="60779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GB" sz="700" kern="1200" dirty="0" smtClean="0"/>
            <a:t>Stock turnover</a:t>
          </a:r>
          <a:endParaRPr lang="en-GB" sz="700" kern="1200" dirty="0"/>
        </a:p>
      </dsp:txBody>
      <dsp:txXfrm>
        <a:off x="3499029" y="946185"/>
        <a:ext cx="801347" cy="572190"/>
      </dsp:txXfrm>
    </dsp:sp>
    <dsp:sp modelId="{3FB8408C-83C9-4A92-A902-4D94E7995BA3}">
      <dsp:nvSpPr>
        <dsp:cNvPr id="0" name=""/>
        <dsp:cNvSpPr/>
      </dsp:nvSpPr>
      <dsp:spPr>
        <a:xfrm>
          <a:off x="3481227" y="1629684"/>
          <a:ext cx="836951" cy="60779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GB" sz="700" kern="1200" dirty="0" smtClean="0"/>
            <a:t>Inventory levels</a:t>
          </a:r>
          <a:endParaRPr lang="en-GB" sz="700" kern="1200" dirty="0"/>
        </a:p>
      </dsp:txBody>
      <dsp:txXfrm>
        <a:off x="3499029" y="1647486"/>
        <a:ext cx="801347" cy="572190"/>
      </dsp:txXfrm>
    </dsp:sp>
    <dsp:sp modelId="{E2B87C7B-55B0-4511-95B9-58BF89F272AE}">
      <dsp:nvSpPr>
        <dsp:cNvPr id="0" name=""/>
        <dsp:cNvSpPr/>
      </dsp:nvSpPr>
      <dsp:spPr>
        <a:xfrm>
          <a:off x="3481227" y="2330985"/>
          <a:ext cx="836951" cy="60779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GB" sz="700" kern="1200" dirty="0" smtClean="0"/>
            <a:t>Payment terms</a:t>
          </a:r>
          <a:endParaRPr lang="en-GB" sz="700" kern="1200" dirty="0"/>
        </a:p>
      </dsp:txBody>
      <dsp:txXfrm>
        <a:off x="3499029" y="2348787"/>
        <a:ext cx="801347" cy="572190"/>
      </dsp:txXfrm>
    </dsp:sp>
    <dsp:sp modelId="{40A43F43-38C7-4A98-90C6-AE9EAA414B4C}">
      <dsp:nvSpPr>
        <dsp:cNvPr id="0" name=""/>
        <dsp:cNvSpPr/>
      </dsp:nvSpPr>
      <dsp:spPr>
        <a:xfrm>
          <a:off x="4501261" y="0"/>
          <a:ext cx="1046189" cy="3093730"/>
        </a:xfrm>
        <a:prstGeom prst="roundRect">
          <a:avLst>
            <a:gd name="adj" fmla="val 10000"/>
          </a:avLst>
        </a:prstGeom>
        <a:solidFill>
          <a:srgbClr val="FFE100"/>
        </a:solidFill>
        <a:ln>
          <a:noFill/>
        </a:ln>
        <a:effectLst/>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b="1" kern="1200" dirty="0" smtClean="0"/>
            <a:t>Capital Equipment</a:t>
          </a:r>
          <a:endParaRPr lang="en-GB" sz="1300" b="1" kern="1200" dirty="0"/>
        </a:p>
      </dsp:txBody>
      <dsp:txXfrm>
        <a:off x="4501261" y="0"/>
        <a:ext cx="1046189" cy="928119"/>
      </dsp:txXfrm>
    </dsp:sp>
    <dsp:sp modelId="{E646BE16-BA35-4CF2-BDF0-E8A6F6D48479}">
      <dsp:nvSpPr>
        <dsp:cNvPr id="0" name=""/>
        <dsp:cNvSpPr/>
      </dsp:nvSpPr>
      <dsp:spPr>
        <a:xfrm>
          <a:off x="4605880" y="928383"/>
          <a:ext cx="836951" cy="60779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GB" sz="700" kern="1200" dirty="0" smtClean="0"/>
            <a:t>Supplier equipment</a:t>
          </a:r>
          <a:endParaRPr lang="en-GB" sz="700" kern="1200" dirty="0"/>
        </a:p>
      </dsp:txBody>
      <dsp:txXfrm>
        <a:off x="4623682" y="946185"/>
        <a:ext cx="801347" cy="572190"/>
      </dsp:txXfrm>
    </dsp:sp>
    <dsp:sp modelId="{F026CB54-11F8-4FD3-8DD5-648E198F962D}">
      <dsp:nvSpPr>
        <dsp:cNvPr id="0" name=""/>
        <dsp:cNvSpPr/>
      </dsp:nvSpPr>
      <dsp:spPr>
        <a:xfrm>
          <a:off x="4605880" y="1629684"/>
          <a:ext cx="836951" cy="60779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GB" sz="700" kern="1200" dirty="0" smtClean="0"/>
            <a:t>Leased equipment</a:t>
          </a:r>
          <a:endParaRPr lang="en-GB" sz="700" kern="1200" dirty="0"/>
        </a:p>
      </dsp:txBody>
      <dsp:txXfrm>
        <a:off x="4623682" y="1647486"/>
        <a:ext cx="801347" cy="572190"/>
      </dsp:txXfrm>
    </dsp:sp>
    <dsp:sp modelId="{3245DB5E-38F2-43AF-8E91-5A1FFD11115D}">
      <dsp:nvSpPr>
        <dsp:cNvPr id="0" name=""/>
        <dsp:cNvSpPr/>
      </dsp:nvSpPr>
      <dsp:spPr>
        <a:xfrm>
          <a:off x="4605880" y="2330985"/>
          <a:ext cx="836951" cy="607794"/>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GB" sz="700" kern="1200" dirty="0" smtClean="0"/>
            <a:t>Equipment longevity</a:t>
          </a:r>
          <a:endParaRPr lang="en-GB" sz="700" kern="1200" dirty="0"/>
        </a:p>
      </dsp:txBody>
      <dsp:txXfrm>
        <a:off x="4623682" y="2348787"/>
        <a:ext cx="801347" cy="572190"/>
      </dsp:txXfrm>
    </dsp:sp>
    <dsp:sp modelId="{12409881-6A06-4480-88D5-2AE05B4E0B90}">
      <dsp:nvSpPr>
        <dsp:cNvPr id="0" name=""/>
        <dsp:cNvSpPr/>
      </dsp:nvSpPr>
      <dsp:spPr>
        <a:xfrm>
          <a:off x="5625914" y="0"/>
          <a:ext cx="1046189" cy="3093730"/>
        </a:xfrm>
        <a:prstGeom prst="roundRect">
          <a:avLst>
            <a:gd name="adj" fmla="val 10000"/>
          </a:avLst>
        </a:prstGeom>
        <a:solidFill>
          <a:srgbClr val="FFE100"/>
        </a:solidFill>
        <a:ln>
          <a:noFill/>
        </a:ln>
        <a:effectLst/>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Insights and Commercial Support</a:t>
          </a:r>
          <a:endParaRPr lang="en-GB" sz="1300" b="1" kern="1200" dirty="0"/>
        </a:p>
      </dsp:txBody>
      <dsp:txXfrm>
        <a:off x="5625914" y="0"/>
        <a:ext cx="1046189" cy="928119"/>
      </dsp:txXfrm>
    </dsp:sp>
    <dsp:sp modelId="{DFB5B482-14C1-400B-8498-8146331EC052}">
      <dsp:nvSpPr>
        <dsp:cNvPr id="0" name=""/>
        <dsp:cNvSpPr/>
      </dsp:nvSpPr>
      <dsp:spPr>
        <a:xfrm>
          <a:off x="5730533" y="928194"/>
          <a:ext cx="836951" cy="45069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US" sz="700" kern="1200" dirty="0" smtClean="0"/>
            <a:t>Retail/RTMkt: Category development and  management</a:t>
          </a:r>
          <a:endParaRPr lang="en-US" sz="700" kern="1200" dirty="0"/>
        </a:p>
      </dsp:txBody>
      <dsp:txXfrm>
        <a:off x="5743733" y="941394"/>
        <a:ext cx="810551" cy="424290"/>
      </dsp:txXfrm>
    </dsp:sp>
    <dsp:sp modelId="{E31CA3D9-BE3C-4E08-9F6C-B0927A3AFDC5}">
      <dsp:nvSpPr>
        <dsp:cNvPr id="0" name=""/>
        <dsp:cNvSpPr/>
      </dsp:nvSpPr>
      <dsp:spPr>
        <a:xfrm>
          <a:off x="5730533" y="1448222"/>
          <a:ext cx="836951" cy="45069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US" sz="700" kern="1200" dirty="0" smtClean="0"/>
            <a:t>Collaborative planning and forecasting</a:t>
          </a:r>
          <a:endParaRPr lang="en-US" sz="700" kern="1200" dirty="0"/>
        </a:p>
      </dsp:txBody>
      <dsp:txXfrm>
        <a:off x="5743733" y="1461422"/>
        <a:ext cx="810551" cy="424290"/>
      </dsp:txXfrm>
    </dsp:sp>
    <dsp:sp modelId="{908180BE-117C-4535-9929-AF6FF2B5F33D}">
      <dsp:nvSpPr>
        <dsp:cNvPr id="0" name=""/>
        <dsp:cNvSpPr/>
      </dsp:nvSpPr>
      <dsp:spPr>
        <a:xfrm>
          <a:off x="5730533" y="1968249"/>
          <a:ext cx="836951" cy="45069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US" sz="700" kern="1200" dirty="0" smtClean="0"/>
            <a:t>Operator: demand creation</a:t>
          </a:r>
          <a:endParaRPr lang="en-US" sz="700" kern="1200" dirty="0"/>
        </a:p>
      </dsp:txBody>
      <dsp:txXfrm>
        <a:off x="5743733" y="1981449"/>
        <a:ext cx="810551" cy="424290"/>
      </dsp:txXfrm>
    </dsp:sp>
    <dsp:sp modelId="{79DBEAE4-FD14-4221-B8A3-558384673F51}">
      <dsp:nvSpPr>
        <dsp:cNvPr id="0" name=""/>
        <dsp:cNvSpPr/>
      </dsp:nvSpPr>
      <dsp:spPr>
        <a:xfrm>
          <a:off x="5730533" y="2488277"/>
          <a:ext cx="836951" cy="45069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US" sz="700" kern="1200" dirty="0" smtClean="0"/>
            <a:t>Operator: added value services/advice</a:t>
          </a:r>
          <a:endParaRPr lang="en-US" sz="700" kern="1200" dirty="0"/>
        </a:p>
      </dsp:txBody>
      <dsp:txXfrm>
        <a:off x="5743733" y="2501477"/>
        <a:ext cx="810551" cy="42429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768" cy="477573"/>
          </a:xfrm>
          <a:prstGeom prst="rect">
            <a:avLst/>
          </a:prstGeom>
        </p:spPr>
        <p:txBody>
          <a:bodyPr vert="horz" lIns="88706" tIns="44353" rIns="88706" bIns="44353" rtlCol="0"/>
          <a:lstStyle>
            <a:lvl1pPr algn="l">
              <a:defRPr sz="1200"/>
            </a:lvl1pPr>
          </a:lstStyle>
          <a:p>
            <a:endParaRPr lang="en-US" dirty="0"/>
          </a:p>
        </p:txBody>
      </p:sp>
      <p:sp>
        <p:nvSpPr>
          <p:cNvPr id="3" name="Date Placeholder 2"/>
          <p:cNvSpPr>
            <a:spLocks noGrp="1"/>
          </p:cNvSpPr>
          <p:nvPr>
            <p:ph type="dt" sz="quarter" idx="1"/>
          </p:nvPr>
        </p:nvSpPr>
        <p:spPr>
          <a:xfrm>
            <a:off x="3888589" y="0"/>
            <a:ext cx="2975768" cy="477573"/>
          </a:xfrm>
          <a:prstGeom prst="rect">
            <a:avLst/>
          </a:prstGeom>
        </p:spPr>
        <p:txBody>
          <a:bodyPr vert="horz" lIns="88706" tIns="44353" rIns="88706" bIns="44353" rtlCol="0"/>
          <a:lstStyle>
            <a:lvl1pPr algn="r">
              <a:defRPr sz="1200"/>
            </a:lvl1pPr>
          </a:lstStyle>
          <a:p>
            <a:fld id="{831CCE12-CAAF-42CF-B104-39BFE26BC217}" type="datetimeFigureOut">
              <a:rPr lang="en-US" smtClean="0"/>
              <a:t>8/31/2018</a:t>
            </a:fld>
            <a:endParaRPr lang="en-US" dirty="0"/>
          </a:p>
        </p:txBody>
      </p:sp>
      <p:sp>
        <p:nvSpPr>
          <p:cNvPr id="4" name="Footer Placeholder 3"/>
          <p:cNvSpPr>
            <a:spLocks noGrp="1"/>
          </p:cNvSpPr>
          <p:nvPr>
            <p:ph type="ftr" sz="quarter" idx="2"/>
          </p:nvPr>
        </p:nvSpPr>
        <p:spPr>
          <a:xfrm>
            <a:off x="0" y="9061790"/>
            <a:ext cx="2975768" cy="477573"/>
          </a:xfrm>
          <a:prstGeom prst="rect">
            <a:avLst/>
          </a:prstGeom>
        </p:spPr>
        <p:txBody>
          <a:bodyPr vert="horz" lIns="88706" tIns="44353" rIns="88706" bIns="4435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8589" y="9061790"/>
            <a:ext cx="2975768" cy="477573"/>
          </a:xfrm>
          <a:prstGeom prst="rect">
            <a:avLst/>
          </a:prstGeom>
        </p:spPr>
        <p:txBody>
          <a:bodyPr vert="horz" lIns="88706" tIns="44353" rIns="88706" bIns="44353" rtlCol="0" anchor="b"/>
          <a:lstStyle>
            <a:lvl1pPr algn="r">
              <a:defRPr sz="1200"/>
            </a:lvl1pPr>
          </a:lstStyle>
          <a:p>
            <a:fld id="{47748D95-5922-4DC7-86EC-9B7A7512203B}" type="slidenum">
              <a:rPr lang="en-US" smtClean="0"/>
              <a:t>‹#›</a:t>
            </a:fld>
            <a:endParaRPr lang="en-US" dirty="0"/>
          </a:p>
        </p:txBody>
      </p:sp>
    </p:spTree>
    <p:extLst>
      <p:ext uri="{BB962C8B-B14F-4D97-AF65-F5344CB8AC3E}">
        <p14:creationId xmlns:p14="http://schemas.microsoft.com/office/powerpoint/2010/main" val="3136041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39" cy="478701"/>
          </a:xfrm>
          <a:prstGeom prst="rect">
            <a:avLst/>
          </a:prstGeom>
        </p:spPr>
        <p:txBody>
          <a:bodyPr vert="horz" lIns="93745" tIns="46872" rIns="93745" bIns="46872" rtlCol="0"/>
          <a:lstStyle>
            <a:lvl1pPr algn="l">
              <a:defRPr sz="1300"/>
            </a:lvl1pPr>
          </a:lstStyle>
          <a:p>
            <a:endParaRPr lang="en-GB" dirty="0"/>
          </a:p>
        </p:txBody>
      </p:sp>
      <p:sp>
        <p:nvSpPr>
          <p:cNvPr id="3" name="Date Placeholder 2"/>
          <p:cNvSpPr>
            <a:spLocks noGrp="1"/>
          </p:cNvSpPr>
          <p:nvPr>
            <p:ph type="dt" idx="1"/>
          </p:nvPr>
        </p:nvSpPr>
        <p:spPr>
          <a:xfrm>
            <a:off x="3889109" y="0"/>
            <a:ext cx="2975239" cy="478701"/>
          </a:xfrm>
          <a:prstGeom prst="rect">
            <a:avLst/>
          </a:prstGeom>
        </p:spPr>
        <p:txBody>
          <a:bodyPr vert="horz" lIns="93745" tIns="46872" rIns="93745" bIns="46872" rtlCol="0"/>
          <a:lstStyle>
            <a:lvl1pPr algn="r">
              <a:defRPr sz="1300"/>
            </a:lvl1pPr>
          </a:lstStyle>
          <a:p>
            <a:fld id="{53B4EF91-8295-48DB-947A-A081DD3AE4A1}" type="datetimeFigureOut">
              <a:rPr lang="en-GB" smtClean="0"/>
              <a:t>31/08/2018</a:t>
            </a:fld>
            <a:endParaRPr lang="en-GB" dirty="0"/>
          </a:p>
        </p:txBody>
      </p:sp>
      <p:sp>
        <p:nvSpPr>
          <p:cNvPr id="4" name="Slide Image Placeholder 3"/>
          <p:cNvSpPr>
            <a:spLocks noGrp="1" noRot="1" noChangeAspect="1"/>
          </p:cNvSpPr>
          <p:nvPr>
            <p:ph type="sldImg" idx="2"/>
          </p:nvPr>
        </p:nvSpPr>
        <p:spPr>
          <a:xfrm>
            <a:off x="569913" y="1192213"/>
            <a:ext cx="5726112" cy="3221037"/>
          </a:xfrm>
          <a:prstGeom prst="rect">
            <a:avLst/>
          </a:prstGeom>
          <a:noFill/>
          <a:ln w="12700">
            <a:solidFill>
              <a:prstClr val="black"/>
            </a:solidFill>
          </a:ln>
        </p:spPr>
        <p:txBody>
          <a:bodyPr vert="horz" lIns="93745" tIns="46872" rIns="93745" bIns="46872" rtlCol="0" anchor="ctr"/>
          <a:lstStyle/>
          <a:p>
            <a:endParaRPr lang="en-GB" dirty="0"/>
          </a:p>
        </p:txBody>
      </p:sp>
      <p:sp>
        <p:nvSpPr>
          <p:cNvPr id="5" name="Notes Placeholder 4"/>
          <p:cNvSpPr>
            <a:spLocks noGrp="1"/>
          </p:cNvSpPr>
          <p:nvPr>
            <p:ph type="body" sz="quarter" idx="3"/>
          </p:nvPr>
        </p:nvSpPr>
        <p:spPr>
          <a:xfrm>
            <a:off x="686594" y="4591547"/>
            <a:ext cx="5492750" cy="3756719"/>
          </a:xfrm>
          <a:prstGeom prst="rect">
            <a:avLst/>
          </a:prstGeom>
        </p:spPr>
        <p:txBody>
          <a:bodyPr vert="horz" lIns="93745" tIns="46872" rIns="93745" bIns="4687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062176"/>
            <a:ext cx="2975239" cy="478700"/>
          </a:xfrm>
          <a:prstGeom prst="rect">
            <a:avLst/>
          </a:prstGeom>
        </p:spPr>
        <p:txBody>
          <a:bodyPr vert="horz" lIns="93745" tIns="46872" rIns="93745" bIns="46872" rtlCol="0" anchor="b"/>
          <a:lstStyle>
            <a:lvl1pPr algn="l">
              <a:defRPr sz="1300"/>
            </a:lvl1pPr>
          </a:lstStyle>
          <a:p>
            <a:endParaRPr lang="en-GB" dirty="0"/>
          </a:p>
        </p:txBody>
      </p:sp>
      <p:sp>
        <p:nvSpPr>
          <p:cNvPr id="7" name="Slide Number Placeholder 6"/>
          <p:cNvSpPr>
            <a:spLocks noGrp="1"/>
          </p:cNvSpPr>
          <p:nvPr>
            <p:ph type="sldNum" sz="quarter" idx="5"/>
          </p:nvPr>
        </p:nvSpPr>
        <p:spPr>
          <a:xfrm>
            <a:off x="3889109" y="9062176"/>
            <a:ext cx="2975239" cy="478700"/>
          </a:xfrm>
          <a:prstGeom prst="rect">
            <a:avLst/>
          </a:prstGeom>
        </p:spPr>
        <p:txBody>
          <a:bodyPr vert="horz" lIns="93745" tIns="46872" rIns="93745" bIns="46872" rtlCol="0" anchor="b"/>
          <a:lstStyle>
            <a:lvl1pPr algn="r">
              <a:defRPr sz="1300"/>
            </a:lvl1pPr>
          </a:lstStyle>
          <a:p>
            <a:fld id="{23F146FE-3129-4478-B95C-3FFAEADA7008}" type="slidenum">
              <a:rPr lang="en-GB" smtClean="0"/>
              <a:t>‹#›</a:t>
            </a:fld>
            <a:endParaRPr lang="en-GB" dirty="0"/>
          </a:p>
        </p:txBody>
      </p:sp>
    </p:spTree>
    <p:extLst>
      <p:ext uri="{BB962C8B-B14F-4D97-AF65-F5344CB8AC3E}">
        <p14:creationId xmlns:p14="http://schemas.microsoft.com/office/powerpoint/2010/main" val="228553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F146FE-3129-4478-B95C-3FFAEADA7008}" type="slidenum">
              <a:rPr lang="en-GB" smtClean="0"/>
              <a:t>2</a:t>
            </a:fld>
            <a:endParaRPr lang="en-GB" dirty="0"/>
          </a:p>
        </p:txBody>
      </p:sp>
    </p:spTree>
    <p:extLst>
      <p:ext uri="{BB962C8B-B14F-4D97-AF65-F5344CB8AC3E}">
        <p14:creationId xmlns:p14="http://schemas.microsoft.com/office/powerpoint/2010/main" val="4036772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7059">
              <a:defRPr/>
            </a:pPr>
            <a:r>
              <a:rPr lang="en-US" b="1" dirty="0" smtClean="0"/>
              <a:t>Speaker Notes (Tailor these to YOUR customers/channel)</a:t>
            </a:r>
          </a:p>
          <a:p>
            <a:pPr marL="166324" indent="-166324">
              <a:buFontTx/>
              <a:buChar char="-"/>
            </a:pPr>
            <a:r>
              <a:rPr lang="en-GB" dirty="0" smtClean="0"/>
              <a:t>The depth and breadth of the business conversations</a:t>
            </a:r>
            <a:r>
              <a:rPr lang="en-GB" baseline="0" dirty="0" smtClean="0"/>
              <a:t> that customers want is a function of their scale/complexity of the customer, our relationship with them and the size of the opportunity for McCain.</a:t>
            </a:r>
          </a:p>
          <a:p>
            <a:pPr marL="166324" indent="-166324">
              <a:buFontTx/>
              <a:buChar char="-"/>
            </a:pPr>
            <a:r>
              <a:rPr lang="en-GB" baseline="0" dirty="0" smtClean="0"/>
              <a:t>These principles are omni-channel so for example, at all levels there will be a blend of channels/customers.</a:t>
            </a:r>
          </a:p>
          <a:p>
            <a:pPr marL="166324" indent="-166324">
              <a:buFontTx/>
              <a:buChar char="-"/>
            </a:pPr>
            <a:r>
              <a:rPr lang="en-GB" baseline="0" dirty="0" smtClean="0"/>
              <a:t>At each level customers have expectations of great suppliers : what, how and who with. </a:t>
            </a:r>
          </a:p>
          <a:p>
            <a:pPr marL="166324" indent="-166324">
              <a:buFontTx/>
              <a:buChar char="-"/>
            </a:pPr>
            <a:r>
              <a:rPr lang="en-GB" b="1" baseline="0" dirty="0" smtClean="0"/>
              <a:t>OQ: Where are we with the majority of our team’s customers?</a:t>
            </a:r>
          </a:p>
          <a:p>
            <a:pPr marL="609853" lvl="1" indent="-166324">
              <a:buFontTx/>
              <a:buChar char="-"/>
            </a:pPr>
            <a:r>
              <a:rPr lang="en-GB" baseline="0" dirty="0" smtClean="0"/>
              <a:t>Lead a discussion about this – make sure it’s a realistic view.</a:t>
            </a:r>
          </a:p>
          <a:p>
            <a:pPr marL="1053383" lvl="2" indent="-166324">
              <a:buFontTx/>
              <a:buChar char="-"/>
            </a:pPr>
            <a:r>
              <a:rPr lang="en-GB" b="1" i="1" baseline="0" dirty="0" smtClean="0"/>
              <a:t>FYI :</a:t>
            </a:r>
            <a:r>
              <a:rPr lang="en-GB" baseline="0" dirty="0" smtClean="0"/>
              <a:t> We’ve talked about the following:</a:t>
            </a:r>
          </a:p>
          <a:p>
            <a:pPr marL="1496913" lvl="3" indent="-166324">
              <a:buFontTx/>
              <a:buChar char="-"/>
            </a:pPr>
            <a:r>
              <a:rPr lang="en-GB" baseline="0" dirty="0" smtClean="0"/>
              <a:t>Thought Leadership: McD Head Office/Regionals, Sysco Head Office, National Accounts (a few), Direct Chain Accounts (a few)</a:t>
            </a:r>
          </a:p>
          <a:p>
            <a:pPr marL="1496913" lvl="3" indent="-166324">
              <a:buFontTx/>
              <a:buChar char="-"/>
            </a:pPr>
            <a:r>
              <a:rPr lang="en-GB" baseline="0" dirty="0" smtClean="0"/>
              <a:t>Consultative: National Accounts, Direct Chain Accounts, National Retailers, Large Regional Retailers,  Indirects (large ones)</a:t>
            </a:r>
          </a:p>
          <a:p>
            <a:pPr marL="1496913" lvl="3" indent="-166324">
              <a:buFontTx/>
              <a:buChar char="-"/>
            </a:pPr>
            <a:r>
              <a:rPr lang="en-GB" baseline="0" dirty="0" smtClean="0"/>
              <a:t>Functional: Indirects, Small Regional Retailers</a:t>
            </a:r>
          </a:p>
          <a:p>
            <a:pPr marL="166324" indent="-166324">
              <a:buFontTx/>
              <a:buChar char="-"/>
            </a:pPr>
            <a:r>
              <a:rPr lang="en-GB" baseline="0" dirty="0" smtClean="0"/>
              <a:t>Customers may move up/down over time – preferably this is a conscious choice by McCain.</a:t>
            </a:r>
          </a:p>
          <a:p>
            <a:pPr marL="166324" indent="-166324">
              <a:buFontTx/>
              <a:buChar char="-"/>
            </a:pPr>
            <a:r>
              <a:rPr lang="en-GB" baseline="0" dirty="0" smtClean="0"/>
              <a:t>What’s different to how we’re working with customers today?</a:t>
            </a:r>
          </a:p>
          <a:p>
            <a:pPr marL="166324" indent="-166324">
              <a:buFontTx/>
              <a:buChar char="-"/>
            </a:pPr>
            <a:endParaRPr lang="en-GB" baseline="0" dirty="0" smtClean="0"/>
          </a:p>
          <a:p>
            <a:pPr marL="166324" indent="-166324">
              <a:buFontTx/>
              <a:buChar char="-"/>
            </a:pPr>
            <a:endParaRPr lang="en-GB" baseline="0" dirty="0" smtClean="0"/>
          </a:p>
          <a:p>
            <a:pPr marL="166324" indent="-166324">
              <a:buFontTx/>
              <a:buChar char="-"/>
            </a:pPr>
            <a:endParaRPr lang="en-GB" dirty="0"/>
          </a:p>
        </p:txBody>
      </p:sp>
      <p:sp>
        <p:nvSpPr>
          <p:cNvPr id="4" name="Footer Placeholder 3"/>
          <p:cNvSpPr>
            <a:spLocks noGrp="1"/>
          </p:cNvSpPr>
          <p:nvPr>
            <p:ph type="ftr" sz="quarter" idx="10"/>
          </p:nvPr>
        </p:nvSpPr>
        <p:spPr/>
        <p:txBody>
          <a:bodyPr/>
          <a:lstStyle/>
          <a:p>
            <a:r>
              <a:rPr lang="en-GB" dirty="0" smtClean="0"/>
              <a:t>© Quantic 2018</a:t>
            </a:r>
            <a:endParaRPr lang="en-GB" dirty="0"/>
          </a:p>
        </p:txBody>
      </p:sp>
      <p:sp>
        <p:nvSpPr>
          <p:cNvPr id="5" name="Slide Number Placeholder 4"/>
          <p:cNvSpPr>
            <a:spLocks noGrp="1"/>
          </p:cNvSpPr>
          <p:nvPr>
            <p:ph type="sldNum" sz="quarter" idx="11"/>
          </p:nvPr>
        </p:nvSpPr>
        <p:spPr/>
        <p:txBody>
          <a:bodyPr/>
          <a:lstStyle/>
          <a:p>
            <a:fld id="{5C8675F1-AB4D-4E4E-B0BF-62BC2B171476}" type="slidenum">
              <a:rPr lang="en-GB" smtClean="0"/>
              <a:pPr/>
              <a:t>11</a:t>
            </a:fld>
            <a:endParaRPr lang="en-GB" dirty="0"/>
          </a:p>
        </p:txBody>
      </p:sp>
    </p:spTree>
    <p:extLst>
      <p:ext uri="{BB962C8B-B14F-4D97-AF65-F5344CB8AC3E}">
        <p14:creationId xmlns:p14="http://schemas.microsoft.com/office/powerpoint/2010/main" val="143106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Speaker Notes</a:t>
            </a:r>
          </a:p>
          <a:p>
            <a:pPr marL="166324" indent="-166324">
              <a:buFontTx/>
              <a:buChar char="-"/>
            </a:pPr>
            <a:r>
              <a:rPr lang="en-GB" dirty="0" smtClean="0"/>
              <a:t>To fuel</a:t>
            </a:r>
            <a:r>
              <a:rPr lang="en-GB" baseline="0" dirty="0" smtClean="0"/>
              <a:t> this transition from good to great Customer Leadership we have to step up, to strengthen, deepen and broaden our commercial muscles.</a:t>
            </a:r>
          </a:p>
          <a:p>
            <a:pPr marL="166324" indent="-166324">
              <a:buFontTx/>
              <a:buChar char="-"/>
            </a:pPr>
            <a:r>
              <a:rPr lang="en-GB" baseline="0" dirty="0" smtClean="0"/>
              <a:t>This means building on the foundations of The McCain Selling system 1.0 and going deeper to ensure we can ask great questions about the customers value chain, really uncover all of their needs, create tailored and commercial need-solution based selling stories and be better at handling objections so we don’t leave money on the table. </a:t>
            </a:r>
          </a:p>
          <a:p>
            <a:pPr marL="166324" indent="-166324">
              <a:buFontTx/>
              <a:buChar char="-"/>
            </a:pPr>
            <a:r>
              <a:rPr lang="en-GB" baseline="0" dirty="0" smtClean="0"/>
              <a:t>Added to this we need to bring in new skills as THE way we do things. For example, </a:t>
            </a:r>
          </a:p>
          <a:p>
            <a:pPr marL="609853" lvl="1" indent="-166324">
              <a:buFontTx/>
              <a:buChar char="-"/>
            </a:pPr>
            <a:r>
              <a:rPr lang="en-GB" sz="1000" baseline="0" dirty="0" smtClean="0"/>
              <a:t>Having consistent approaches to creating customer business plans that are centred on the customers needs</a:t>
            </a:r>
          </a:p>
          <a:p>
            <a:pPr marL="609853" lvl="1" indent="-166324">
              <a:buFontTx/>
              <a:buChar char="-"/>
            </a:pPr>
            <a:r>
              <a:rPr lang="en-GB" sz="1000" baseline="0" dirty="0" smtClean="0"/>
              <a:t>Developing our commerciality to be comfortable developing and selling end to end solutions</a:t>
            </a:r>
          </a:p>
          <a:p>
            <a:pPr marL="609853" lvl="1" indent="-166324">
              <a:buFontTx/>
              <a:buChar char="-"/>
            </a:pPr>
            <a:r>
              <a:rPr lang="en-GB" sz="1000" baseline="0" dirty="0" smtClean="0"/>
              <a:t>Using internal and external data to fuel business conversations</a:t>
            </a:r>
          </a:p>
          <a:p>
            <a:pPr marL="609853" lvl="1" indent="-166324">
              <a:buFontTx/>
              <a:buChar char="-"/>
            </a:pPr>
            <a:r>
              <a:rPr lang="en-GB" sz="1000" baseline="0" dirty="0" smtClean="0"/>
              <a:t>Strengthening our negotiation skills as the size/scale of negotiations gets bigger </a:t>
            </a:r>
          </a:p>
          <a:p>
            <a:pPr marL="609853" lvl="1" indent="-166324">
              <a:buFontTx/>
              <a:buChar char="-"/>
            </a:pPr>
            <a:r>
              <a:rPr lang="en-GB" sz="1000" baseline="0" dirty="0" smtClean="0"/>
              <a:t>Developing our Emotional Intelligence to build relationships across broader networks and functions in customers.</a:t>
            </a:r>
          </a:p>
          <a:p>
            <a:pPr marL="609853" lvl="1" indent="-166324">
              <a:buFontTx/>
              <a:buChar char="-"/>
            </a:pPr>
            <a:r>
              <a:rPr lang="en-GB" sz="1000" baseline="0" dirty="0" smtClean="0"/>
              <a:t>Working with the new core skill – Digital, from e-comm. to advising end users on Marketing themselves through on-line platforms or being part of the Delivery revolution.</a:t>
            </a:r>
          </a:p>
          <a:p>
            <a:pPr marL="166324" indent="-166324">
              <a:buFontTx/>
              <a:buChar char="-"/>
            </a:pPr>
            <a:r>
              <a:rPr lang="en-GB" baseline="0" dirty="0" smtClean="0"/>
              <a:t>This looks like a lot of learning ……</a:t>
            </a:r>
          </a:p>
        </p:txBody>
      </p:sp>
      <p:sp>
        <p:nvSpPr>
          <p:cNvPr id="4" name="Slide Number Placeholder 3"/>
          <p:cNvSpPr>
            <a:spLocks noGrp="1"/>
          </p:cNvSpPr>
          <p:nvPr>
            <p:ph type="sldNum" sz="quarter" idx="10"/>
          </p:nvPr>
        </p:nvSpPr>
        <p:spPr/>
        <p:txBody>
          <a:bodyPr/>
          <a:lstStyle/>
          <a:p>
            <a:fld id="{23F146FE-3129-4478-B95C-3FFAEADA7008}" type="slidenum">
              <a:rPr lang="en-GB" smtClean="0"/>
              <a:t>12</a:t>
            </a:fld>
            <a:endParaRPr lang="en-GB" dirty="0"/>
          </a:p>
        </p:txBody>
      </p:sp>
    </p:spTree>
    <p:extLst>
      <p:ext uri="{BB962C8B-B14F-4D97-AF65-F5344CB8AC3E}">
        <p14:creationId xmlns:p14="http://schemas.microsoft.com/office/powerpoint/2010/main" val="2975106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Speaker Notes</a:t>
            </a:r>
          </a:p>
          <a:p>
            <a:pPr marL="166324" indent="-166324">
              <a:buFontTx/>
              <a:buChar char="-"/>
            </a:pPr>
            <a:r>
              <a:rPr lang="en-GB" dirty="0" smtClean="0"/>
              <a:t>It is a lot of learning so it’s being phased and released as monthly episodes just</a:t>
            </a:r>
            <a:r>
              <a:rPr lang="en-GB" baseline="0" dirty="0" smtClean="0"/>
              <a:t> like your favourite Netflix series!</a:t>
            </a:r>
          </a:p>
          <a:p>
            <a:pPr marL="166324" indent="-166324">
              <a:buFontTx/>
              <a:buChar char="-"/>
            </a:pPr>
            <a:r>
              <a:rPr lang="en-GB" baseline="0" dirty="0" smtClean="0"/>
              <a:t>This is your learning about the Changing role of the Customer Leader and the film will be available for you to access and watch at any time. The Sales Leadership team have had a session about our role in your learning and how to provide functional coaching support.</a:t>
            </a:r>
          </a:p>
          <a:p>
            <a:pPr marL="166324" indent="-166324">
              <a:buFontTx/>
              <a:buChar char="-"/>
            </a:pPr>
            <a:r>
              <a:rPr lang="en-GB" baseline="0" dirty="0" smtClean="0"/>
              <a:t>In September there will be another film explaining how you’ll be able to access YOUR #BeMore learning at YOUR  moment of need, the types of learning and the support materials you’ll receive. There will also be our module on Commercial Acumen.</a:t>
            </a:r>
          </a:p>
          <a:p>
            <a:pPr marL="166324" indent="-166324">
              <a:buFontTx/>
              <a:buChar char="-"/>
            </a:pPr>
            <a:r>
              <a:rPr lang="en-GB" baseline="0" dirty="0" smtClean="0"/>
              <a:t>There after regular releases are timetabled….</a:t>
            </a:r>
            <a:endParaRPr lang="en-GB" dirty="0"/>
          </a:p>
        </p:txBody>
      </p:sp>
      <p:sp>
        <p:nvSpPr>
          <p:cNvPr id="4" name="Slide Number Placeholder 3"/>
          <p:cNvSpPr>
            <a:spLocks noGrp="1"/>
          </p:cNvSpPr>
          <p:nvPr>
            <p:ph type="sldNum" sz="quarter" idx="10"/>
          </p:nvPr>
        </p:nvSpPr>
        <p:spPr/>
        <p:txBody>
          <a:bodyPr/>
          <a:lstStyle/>
          <a:p>
            <a:fld id="{23F146FE-3129-4478-B95C-3FFAEADA7008}" type="slidenum">
              <a:rPr lang="en-GB" smtClean="0"/>
              <a:t>13</a:t>
            </a:fld>
            <a:endParaRPr lang="en-GB" dirty="0"/>
          </a:p>
        </p:txBody>
      </p:sp>
    </p:spTree>
    <p:extLst>
      <p:ext uri="{BB962C8B-B14F-4D97-AF65-F5344CB8AC3E}">
        <p14:creationId xmlns:p14="http://schemas.microsoft.com/office/powerpoint/2010/main" val="563343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Speaker Notes</a:t>
            </a:r>
          </a:p>
          <a:p>
            <a:pPr marL="166324" indent="-166324">
              <a:buFontTx/>
              <a:buChar char="-"/>
            </a:pPr>
            <a:r>
              <a:rPr lang="en-US" dirty="0" smtClean="0"/>
              <a:t>The</a:t>
            </a:r>
            <a:r>
              <a:rPr lang="en-US" baseline="0" dirty="0" smtClean="0"/>
              <a:t> solutions that are being developed are centered around the familiar McCain Selling System principles. </a:t>
            </a:r>
          </a:p>
          <a:p>
            <a:pPr marL="166324" indent="-166324">
              <a:buFontTx/>
              <a:buChar char="-"/>
            </a:pPr>
            <a:r>
              <a:rPr lang="en-US" baseline="0" dirty="0" smtClean="0"/>
              <a:t>They are supported through different media that best supports the learning experience.</a:t>
            </a:r>
          </a:p>
          <a:p>
            <a:pPr marL="166324" indent="-166324">
              <a:buFontTx/>
              <a:buChar char="-"/>
            </a:pPr>
            <a:r>
              <a:rPr lang="en-US" baseline="0" dirty="0" smtClean="0"/>
              <a:t>The #BeMore platform will mean that we can access learning and materials whenever we need them.</a:t>
            </a:r>
          </a:p>
          <a:p>
            <a:pPr marL="166324" indent="-166324">
              <a:buFontTx/>
              <a:buChar char="-"/>
            </a:pPr>
            <a:r>
              <a:rPr lang="en-US" baseline="0" dirty="0" smtClean="0"/>
              <a:t>Content is developed to show omni-channel and channel specific relevance. </a:t>
            </a:r>
          </a:p>
          <a:p>
            <a:pPr marL="166324" indent="-166324">
              <a:buFontTx/>
              <a:buChar char="-"/>
            </a:pPr>
            <a:r>
              <a:rPr lang="en-US" baseline="0" dirty="0" smtClean="0"/>
              <a:t>We’re evolving to learning moments and environments that are reflective of how we now learn in a blended on/off line world.</a:t>
            </a:r>
          </a:p>
          <a:p>
            <a:pPr marL="166324" indent="-166324">
              <a:buFontTx/>
              <a:buChar char="-"/>
            </a:pPr>
            <a:r>
              <a:rPr lang="en-US" baseline="0" dirty="0" smtClean="0"/>
              <a:t>What you can expect from me is …… </a:t>
            </a:r>
            <a:r>
              <a:rPr lang="en-US" b="1" baseline="0" dirty="0" smtClean="0"/>
              <a:t>&lt;insert your commitment(s) here&gt;</a:t>
            </a:r>
          </a:p>
          <a:p>
            <a:pPr marL="166324" indent="-166324">
              <a:buFontTx/>
              <a:buChar char="-"/>
            </a:pPr>
            <a:r>
              <a:rPr lang="en-US" baseline="0" dirty="0" smtClean="0"/>
              <a:t>AND – a user experience like those you have come to expect and use on a regular basis.</a:t>
            </a:r>
          </a:p>
          <a:p>
            <a:pPr marL="166324" indent="-166324">
              <a:buFontTx/>
              <a:buChar char="-"/>
            </a:pPr>
            <a:endParaRPr lang="en-US" dirty="0"/>
          </a:p>
        </p:txBody>
      </p:sp>
      <p:sp>
        <p:nvSpPr>
          <p:cNvPr id="4" name="Slide Number Placeholder 3"/>
          <p:cNvSpPr>
            <a:spLocks noGrp="1"/>
          </p:cNvSpPr>
          <p:nvPr>
            <p:ph type="sldNum" sz="quarter" idx="10"/>
          </p:nvPr>
        </p:nvSpPr>
        <p:spPr/>
        <p:txBody>
          <a:bodyPr/>
          <a:lstStyle/>
          <a:p>
            <a:fld id="{CBF7B8D7-0E61-4100-B217-76A834E1DD12}" type="slidenum">
              <a:rPr lang="en-US" smtClean="0"/>
              <a:t>14</a:t>
            </a:fld>
            <a:endParaRPr lang="en-US" dirty="0"/>
          </a:p>
        </p:txBody>
      </p:sp>
    </p:spTree>
    <p:extLst>
      <p:ext uri="{BB962C8B-B14F-4D97-AF65-F5344CB8AC3E}">
        <p14:creationId xmlns:p14="http://schemas.microsoft.com/office/powerpoint/2010/main" val="754708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Speaker Notes</a:t>
            </a:r>
          </a:p>
          <a:p>
            <a:pPr marL="171450" indent="-171450">
              <a:buFontTx/>
              <a:buChar char="-"/>
            </a:pPr>
            <a:r>
              <a:rPr lang="en-GB" dirty="0" smtClean="0"/>
              <a:t>Coming to a screen near you </a:t>
            </a:r>
            <a:r>
              <a:rPr lang="en-GB" baseline="0" dirty="0" smtClean="0"/>
              <a:t>… </a:t>
            </a:r>
          </a:p>
        </p:txBody>
      </p:sp>
      <p:sp>
        <p:nvSpPr>
          <p:cNvPr id="4" name="Slide Number Placeholder 3"/>
          <p:cNvSpPr>
            <a:spLocks noGrp="1"/>
          </p:cNvSpPr>
          <p:nvPr>
            <p:ph type="sldNum" sz="quarter" idx="10"/>
          </p:nvPr>
        </p:nvSpPr>
        <p:spPr/>
        <p:txBody>
          <a:bodyPr/>
          <a:lstStyle/>
          <a:p>
            <a:fld id="{23F146FE-3129-4478-B95C-3FFAEADA7008}" type="slidenum">
              <a:rPr lang="en-GB" smtClean="0"/>
              <a:t>15</a:t>
            </a:fld>
            <a:endParaRPr lang="en-GB" dirty="0"/>
          </a:p>
        </p:txBody>
      </p:sp>
    </p:spTree>
    <p:extLst>
      <p:ext uri="{BB962C8B-B14F-4D97-AF65-F5344CB8AC3E}">
        <p14:creationId xmlns:p14="http://schemas.microsoft.com/office/powerpoint/2010/main" val="4099627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Speaker Notes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dirty="0" smtClean="0"/>
              <a:t>A sneak preview of</a:t>
            </a:r>
            <a:r>
              <a:rPr lang="en-GB" baseline="0" dirty="0" smtClean="0"/>
              <a:t> the #BeMore learning platform that will be landing with us in late September …. </a:t>
            </a:r>
            <a:endParaRPr lang="en-GB" dirty="0" smtClean="0"/>
          </a:p>
          <a:p>
            <a:pPr marL="171450" indent="-171450">
              <a:buFontTx/>
              <a:buChar char="-"/>
            </a:pPr>
            <a:endParaRPr lang="en-GB" baseline="0" dirty="0" smtClean="0"/>
          </a:p>
        </p:txBody>
      </p:sp>
      <p:sp>
        <p:nvSpPr>
          <p:cNvPr id="4" name="Slide Number Placeholder 3"/>
          <p:cNvSpPr>
            <a:spLocks noGrp="1"/>
          </p:cNvSpPr>
          <p:nvPr>
            <p:ph type="sldNum" sz="quarter" idx="10"/>
          </p:nvPr>
        </p:nvSpPr>
        <p:spPr/>
        <p:txBody>
          <a:bodyPr/>
          <a:lstStyle/>
          <a:p>
            <a:fld id="{23F146FE-3129-4478-B95C-3FFAEADA7008}" type="slidenum">
              <a:rPr lang="en-GB" smtClean="0"/>
              <a:t>16</a:t>
            </a:fld>
            <a:endParaRPr lang="en-GB" dirty="0"/>
          </a:p>
        </p:txBody>
      </p:sp>
    </p:spTree>
    <p:extLst>
      <p:ext uri="{BB962C8B-B14F-4D97-AF65-F5344CB8AC3E}">
        <p14:creationId xmlns:p14="http://schemas.microsoft.com/office/powerpoint/2010/main" val="4218422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Speaker Notes</a:t>
            </a:r>
          </a:p>
          <a:p>
            <a:pPr marL="166324" indent="-166324">
              <a:buFontTx/>
              <a:buChar char="-"/>
            </a:pPr>
            <a:r>
              <a:rPr lang="en-GB" b="0" dirty="0" smtClean="0"/>
              <a:t>We don’t need to wait until September though to start “#BeingMore” ….. </a:t>
            </a:r>
            <a:endParaRPr lang="en-GB" b="0" baseline="0" dirty="0" smtClean="0"/>
          </a:p>
          <a:p>
            <a:pPr marL="166324" indent="-166324">
              <a:buFontTx/>
              <a:buChar char="-"/>
            </a:pPr>
            <a:r>
              <a:rPr lang="en-GB" b="1" baseline="0" dirty="0" smtClean="0"/>
              <a:t>OQ: What can we commit to start doing right away to get ahead in “BeingMore”?</a:t>
            </a:r>
          </a:p>
          <a:p>
            <a:pPr marL="166324" indent="-166324">
              <a:buFontTx/>
              <a:buChar char="-"/>
            </a:pPr>
            <a:r>
              <a:rPr lang="en-GB" b="0" baseline="0" dirty="0" smtClean="0"/>
              <a:t>Brainstorm with the team what can be done to start your team’s move from “Good to Great”.</a:t>
            </a:r>
          </a:p>
          <a:p>
            <a:pPr marL="166324" indent="-166324">
              <a:buFontTx/>
              <a:buChar char="-"/>
            </a:pPr>
            <a:r>
              <a:rPr lang="en-GB" b="0" baseline="0" dirty="0" smtClean="0"/>
              <a:t>Agree 1 commitment each person will take e.g. It might be to choose one customer, investigate their needs/tensions around efficiency and share back at your next meeting?</a:t>
            </a:r>
            <a:endParaRPr lang="en-GB" b="0" dirty="0" smtClean="0"/>
          </a:p>
          <a:p>
            <a:endParaRPr lang="en-GB" dirty="0"/>
          </a:p>
        </p:txBody>
      </p:sp>
      <p:sp>
        <p:nvSpPr>
          <p:cNvPr id="4" name="Slide Number Placeholder 3"/>
          <p:cNvSpPr>
            <a:spLocks noGrp="1"/>
          </p:cNvSpPr>
          <p:nvPr>
            <p:ph type="sldNum" sz="quarter" idx="10"/>
          </p:nvPr>
        </p:nvSpPr>
        <p:spPr/>
        <p:txBody>
          <a:bodyPr/>
          <a:lstStyle/>
          <a:p>
            <a:fld id="{23F146FE-3129-4478-B95C-3FFAEADA7008}" type="slidenum">
              <a:rPr lang="en-GB" smtClean="0"/>
              <a:t>17</a:t>
            </a:fld>
            <a:endParaRPr lang="en-GB" dirty="0"/>
          </a:p>
        </p:txBody>
      </p:sp>
    </p:spTree>
    <p:extLst>
      <p:ext uri="{BB962C8B-B14F-4D97-AF65-F5344CB8AC3E}">
        <p14:creationId xmlns:p14="http://schemas.microsoft.com/office/powerpoint/2010/main" val="1755411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F146FE-3129-4478-B95C-3FFAEADA7008}" type="slidenum">
              <a:rPr lang="en-GB" smtClean="0"/>
              <a:t>3</a:t>
            </a:fld>
            <a:endParaRPr lang="en-GB" dirty="0"/>
          </a:p>
        </p:txBody>
      </p:sp>
    </p:spTree>
    <p:extLst>
      <p:ext uri="{BB962C8B-B14F-4D97-AF65-F5344CB8AC3E}">
        <p14:creationId xmlns:p14="http://schemas.microsoft.com/office/powerpoint/2010/main" val="971504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F146FE-3129-4478-B95C-3FFAEADA7008}" type="slidenum">
              <a:rPr lang="en-GB" smtClean="0"/>
              <a:t>4</a:t>
            </a:fld>
            <a:endParaRPr lang="en-GB" dirty="0"/>
          </a:p>
        </p:txBody>
      </p:sp>
    </p:spTree>
    <p:extLst>
      <p:ext uri="{BB962C8B-B14F-4D97-AF65-F5344CB8AC3E}">
        <p14:creationId xmlns:p14="http://schemas.microsoft.com/office/powerpoint/2010/main" val="806863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Speaker Notes</a:t>
            </a:r>
          </a:p>
          <a:p>
            <a:pPr marL="166324" indent="-166324">
              <a:buFontTx/>
              <a:buChar char="-"/>
            </a:pPr>
            <a:r>
              <a:rPr lang="en-GB" dirty="0" smtClean="0"/>
              <a:t>Today</a:t>
            </a:r>
            <a:r>
              <a:rPr lang="en-GB" baseline="0" dirty="0" smtClean="0"/>
              <a:t> is another building block in our evolution from “good to great Customer Leadership”.</a:t>
            </a:r>
          </a:p>
          <a:p>
            <a:endParaRPr lang="en-GB" dirty="0"/>
          </a:p>
        </p:txBody>
      </p:sp>
      <p:sp>
        <p:nvSpPr>
          <p:cNvPr id="4" name="Slide Number Placeholder 3"/>
          <p:cNvSpPr>
            <a:spLocks noGrp="1"/>
          </p:cNvSpPr>
          <p:nvPr>
            <p:ph type="sldNum" sz="quarter" idx="10"/>
          </p:nvPr>
        </p:nvSpPr>
        <p:spPr/>
        <p:txBody>
          <a:bodyPr/>
          <a:lstStyle/>
          <a:p>
            <a:fld id="{23F146FE-3129-4478-B95C-3FFAEADA7008}" type="slidenum">
              <a:rPr lang="en-GB" smtClean="0"/>
              <a:t>5</a:t>
            </a:fld>
            <a:endParaRPr lang="en-GB" dirty="0"/>
          </a:p>
        </p:txBody>
      </p:sp>
    </p:spTree>
    <p:extLst>
      <p:ext uri="{BB962C8B-B14F-4D97-AF65-F5344CB8AC3E}">
        <p14:creationId xmlns:p14="http://schemas.microsoft.com/office/powerpoint/2010/main" val="2218747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Speaker Notes</a:t>
            </a:r>
          </a:p>
          <a:p>
            <a:pPr marL="166324" indent="-166324">
              <a:buFontTx/>
              <a:buChar char="-"/>
            </a:pPr>
            <a:r>
              <a:rPr lang="en-GB" dirty="0" smtClean="0"/>
              <a:t>Back</a:t>
            </a:r>
            <a:r>
              <a:rPr lang="en-GB" baseline="0" dirty="0" smtClean="0"/>
              <a:t> to Vegas in May. Patrick Davis and Jamie Lamb took to the stage …</a:t>
            </a:r>
          </a:p>
          <a:p>
            <a:pPr marL="166324" indent="-166324">
              <a:buFontTx/>
              <a:buChar char="-"/>
            </a:pPr>
            <a:r>
              <a:rPr lang="en-GB" b="1" baseline="0" dirty="0" smtClean="0"/>
              <a:t>OQ: What can you remember that’s NOT in the picture (!) about the content and messages in their session?</a:t>
            </a:r>
          </a:p>
          <a:p>
            <a:pPr marL="166324" indent="-166324">
              <a:buFontTx/>
              <a:buChar char="-"/>
            </a:pPr>
            <a:r>
              <a:rPr lang="en-GB" baseline="0" dirty="0" smtClean="0"/>
              <a:t>Facilitate the discussion … you’re looking for comments like (feel free to prompt their thinking)</a:t>
            </a:r>
          </a:p>
          <a:p>
            <a:pPr marL="609853" lvl="1" indent="-166324">
              <a:buFontTx/>
              <a:buChar char="-"/>
            </a:pPr>
            <a:r>
              <a:rPr lang="en-GB" baseline="0" dirty="0" smtClean="0"/>
              <a:t>Sporting “greats” and what made them great.</a:t>
            </a:r>
          </a:p>
          <a:p>
            <a:pPr marL="609853" lvl="1" indent="-166324">
              <a:buFontTx/>
              <a:buChar char="-"/>
            </a:pPr>
            <a:r>
              <a:rPr lang="en-GB" baseline="0" dirty="0" smtClean="0"/>
              <a:t>Going to great as customer leaders means having smarter business conversations across more levers (sales and costs).</a:t>
            </a:r>
          </a:p>
          <a:p>
            <a:pPr marL="609853" lvl="1" indent="-166324">
              <a:buFontTx/>
              <a:buChar char="-"/>
            </a:pPr>
            <a:r>
              <a:rPr lang="en-GB" baseline="0" dirty="0" smtClean="0"/>
              <a:t>Bringing more value to customer relationships.</a:t>
            </a:r>
          </a:p>
          <a:p>
            <a:pPr marL="609853" lvl="1" indent="-166324">
              <a:buFontTx/>
              <a:buChar char="-"/>
            </a:pPr>
            <a:r>
              <a:rPr lang="en-GB" baseline="0" dirty="0" smtClean="0"/>
              <a:t>Data/information supports conversations (BOLT, Tibersoft etc).</a:t>
            </a:r>
          </a:p>
          <a:p>
            <a:pPr marL="609853" lvl="1" indent="-166324">
              <a:buFontTx/>
              <a:buChar char="-"/>
            </a:pPr>
            <a:r>
              <a:rPr lang="en-GB" baseline="0" dirty="0" smtClean="0"/>
              <a:t>Great customer leadership looks different depending on the customer relationship (the triangle).</a:t>
            </a:r>
          </a:p>
          <a:p>
            <a:pPr marL="609853" lvl="1" indent="-166324">
              <a:buFontTx/>
              <a:buChar char="-"/>
            </a:pPr>
            <a:r>
              <a:rPr lang="en-GB" baseline="0" dirty="0" smtClean="0"/>
              <a:t>Support coming/develop our muscles.</a:t>
            </a:r>
          </a:p>
          <a:p>
            <a:pPr marL="609853" lvl="1" indent="-166324">
              <a:buFontTx/>
              <a:buChar char="-"/>
            </a:pPr>
            <a:r>
              <a:rPr lang="en-GB" baseline="0" dirty="0" smtClean="0"/>
              <a:t>#BeMore</a:t>
            </a:r>
          </a:p>
          <a:p>
            <a:pPr marL="609853" lvl="1" indent="-166324">
              <a:buFontTx/>
              <a:buChar char="-"/>
            </a:pPr>
            <a:r>
              <a:rPr lang="en-GB" baseline="0" dirty="0" smtClean="0"/>
              <a:t>Fix your roof whilst the sun is shining .. The time is now.</a:t>
            </a:r>
          </a:p>
          <a:p>
            <a:pPr marL="609853" lvl="1" indent="-166324">
              <a:buFontTx/>
              <a:buChar char="-"/>
            </a:pPr>
            <a:r>
              <a:rPr lang="en-GB" baseline="0" dirty="0" smtClean="0"/>
              <a:t>Supports McCain profitable top-line growth ambition.</a:t>
            </a:r>
          </a:p>
          <a:p>
            <a:pPr marL="609853" lvl="1" indent="-166324">
              <a:buFontTx/>
              <a:buChar char="-"/>
            </a:pPr>
            <a:r>
              <a:rPr lang="en-GB" baseline="0" dirty="0" smtClean="0"/>
              <a:t>Benefit for McCain, customers and us as sales people.</a:t>
            </a:r>
          </a:p>
          <a:p>
            <a:pPr marL="609853" lvl="1" indent="-166324">
              <a:buFontTx/>
              <a:buChar char="-"/>
            </a:pPr>
            <a:r>
              <a:rPr lang="en-GB" baseline="0" dirty="0" smtClean="0"/>
              <a:t>A funny video at the end!</a:t>
            </a:r>
          </a:p>
        </p:txBody>
      </p:sp>
      <p:sp>
        <p:nvSpPr>
          <p:cNvPr id="4" name="Slide Number Placeholder 3"/>
          <p:cNvSpPr>
            <a:spLocks noGrp="1"/>
          </p:cNvSpPr>
          <p:nvPr>
            <p:ph type="sldNum" sz="quarter" idx="10"/>
          </p:nvPr>
        </p:nvSpPr>
        <p:spPr/>
        <p:txBody>
          <a:bodyPr/>
          <a:lstStyle/>
          <a:p>
            <a:fld id="{23F146FE-3129-4478-B95C-3FFAEADA7008}" type="slidenum">
              <a:rPr lang="en-GB" smtClean="0"/>
              <a:t>6</a:t>
            </a:fld>
            <a:endParaRPr lang="en-GB" dirty="0"/>
          </a:p>
        </p:txBody>
      </p:sp>
    </p:spTree>
    <p:extLst>
      <p:ext uri="{BB962C8B-B14F-4D97-AF65-F5344CB8AC3E}">
        <p14:creationId xmlns:p14="http://schemas.microsoft.com/office/powerpoint/2010/main" val="4205394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Speaker Notes</a:t>
            </a:r>
          </a:p>
          <a:p>
            <a:pPr marL="166324" indent="-166324">
              <a:buFontTx/>
              <a:buChar char="-"/>
            </a:pPr>
            <a:r>
              <a:rPr lang="en-GB" baseline="0" dirty="0" smtClean="0"/>
              <a:t>Talk through the key messages from the Vegas session …</a:t>
            </a:r>
          </a:p>
          <a:p>
            <a:pPr marL="609853" lvl="1" indent="-166324">
              <a:buFontTx/>
              <a:buChar char="-"/>
            </a:pPr>
            <a:r>
              <a:rPr lang="en-GB" baseline="0" dirty="0" smtClean="0"/>
              <a:t>The principles of sporting greatness can be applied to business incl. a passion to stay ahead, commitment, relentless practice, support network, coaching, embedded core skills, never stop learning</a:t>
            </a:r>
          </a:p>
          <a:p>
            <a:pPr marL="609853" lvl="1" indent="-166324">
              <a:buFontTx/>
              <a:buChar char="-"/>
            </a:pPr>
            <a:r>
              <a:rPr lang="en-GB" baseline="0" dirty="0" smtClean="0"/>
              <a:t>All customers want profit growth and have their own strategies to get it. McCain does too – the evolution of how we work with customers is in the context of our profitable top line growth ambition.</a:t>
            </a:r>
          </a:p>
          <a:p>
            <a:pPr marL="609853" lvl="1" indent="-166324">
              <a:buFontTx/>
              <a:buChar char="-"/>
            </a:pPr>
            <a:r>
              <a:rPr lang="en-GB" baseline="0" dirty="0" smtClean="0"/>
              <a:t>Going to great as customer leaders means having smarter business conversations across more levers than we do today (sales and costs).</a:t>
            </a:r>
          </a:p>
          <a:p>
            <a:pPr marL="609853" lvl="1" indent="-166324">
              <a:buFontTx/>
              <a:buChar char="-"/>
            </a:pPr>
            <a:r>
              <a:rPr lang="en-GB" baseline="0" dirty="0" smtClean="0"/>
              <a:t>Customer conversations take on different breadth/depth depending on the McCain customer relationship.</a:t>
            </a:r>
          </a:p>
          <a:p>
            <a:pPr marL="609853" lvl="1" indent="-166324">
              <a:buFontTx/>
              <a:buChar char="-"/>
            </a:pPr>
            <a:r>
              <a:rPr lang="en-GB" baseline="0" dirty="0" smtClean="0"/>
              <a:t>We need to develop our commercial muscles – strengthen, go deeper, broader in our skill set.</a:t>
            </a:r>
          </a:p>
          <a:p>
            <a:pPr marL="609853" lvl="1" indent="-166324">
              <a:buFontTx/>
              <a:buChar char="-"/>
            </a:pPr>
            <a:r>
              <a:rPr lang="en-GB" baseline="0" dirty="0" smtClean="0"/>
              <a:t>The US Sales Leadership and Global were working together to build out the support incorporating our learnings from sport.</a:t>
            </a:r>
          </a:p>
          <a:p>
            <a:pPr marL="609853" lvl="1" indent="-166324">
              <a:buFontTx/>
              <a:buChar char="-"/>
            </a:pPr>
            <a:r>
              <a:rPr lang="en-GB" baseline="0" dirty="0" smtClean="0"/>
              <a:t>The time is now – “Fix your roof whilst the sun is shining”. JFK. We need to get ahead.</a:t>
            </a:r>
          </a:p>
          <a:p>
            <a:pPr marL="152653" lvl="0" indent="-166324">
              <a:buFontTx/>
              <a:buChar char="-"/>
            </a:pPr>
            <a:r>
              <a:rPr lang="en-GB" baseline="0" dirty="0" smtClean="0"/>
              <a:t>The red thread of Thursday morning was equipping us to have smarter business conversations, adapt to our customers new realities and move from Good to Great.</a:t>
            </a:r>
          </a:p>
        </p:txBody>
      </p:sp>
      <p:sp>
        <p:nvSpPr>
          <p:cNvPr id="4" name="Slide Number Placeholder 3"/>
          <p:cNvSpPr>
            <a:spLocks noGrp="1"/>
          </p:cNvSpPr>
          <p:nvPr>
            <p:ph type="sldNum" sz="quarter" idx="10"/>
          </p:nvPr>
        </p:nvSpPr>
        <p:spPr/>
        <p:txBody>
          <a:bodyPr/>
          <a:lstStyle/>
          <a:p>
            <a:fld id="{23F146FE-3129-4478-B95C-3FFAEADA7008}" type="slidenum">
              <a:rPr lang="en-GB" smtClean="0"/>
              <a:t>7</a:t>
            </a:fld>
            <a:endParaRPr lang="en-GB" dirty="0"/>
          </a:p>
        </p:txBody>
      </p:sp>
    </p:spTree>
    <p:extLst>
      <p:ext uri="{BB962C8B-B14F-4D97-AF65-F5344CB8AC3E}">
        <p14:creationId xmlns:p14="http://schemas.microsoft.com/office/powerpoint/2010/main" val="1427599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Speaker Notes</a:t>
            </a:r>
          </a:p>
          <a:p>
            <a:pPr marL="166324" indent="-166324">
              <a:buFontTx/>
              <a:buChar char="-"/>
            </a:pPr>
            <a:r>
              <a:rPr lang="en-GB" dirty="0" smtClean="0"/>
              <a:t>Going to show a film that builds</a:t>
            </a:r>
            <a:r>
              <a:rPr lang="en-GB" baseline="0" dirty="0" smtClean="0"/>
              <a:t> out why we need to change and what that change looks like for us as Customer Leaders.</a:t>
            </a:r>
          </a:p>
          <a:p>
            <a:pPr marL="166324" indent="-166324">
              <a:buFontTx/>
              <a:buChar char="-"/>
            </a:pPr>
            <a:r>
              <a:rPr lang="en-GB" baseline="0" dirty="0" smtClean="0"/>
              <a:t>Brief is to watch and then we’ll discuss your likes and concerns about the changes we’re making before talking in more depth about what it means for us/our customers.</a:t>
            </a:r>
            <a:endParaRPr lang="en-GB" dirty="0" smtClean="0"/>
          </a:p>
          <a:p>
            <a:pPr marL="166324" indent="-166324">
              <a:buFontTx/>
              <a:buChar char="-"/>
            </a:pPr>
            <a:r>
              <a:rPr lang="en-GB" dirty="0" smtClean="0"/>
              <a:t>Play the film!</a:t>
            </a:r>
          </a:p>
          <a:p>
            <a:pPr marL="166324" indent="-166324">
              <a:buFontTx/>
              <a:buChar char="-"/>
            </a:pPr>
            <a:r>
              <a:rPr lang="en-GB" dirty="0" smtClean="0"/>
              <a:t>Facilitate a discussion about the team’s thoughts</a:t>
            </a:r>
            <a:r>
              <a:rPr lang="en-GB" baseline="0" dirty="0" smtClean="0"/>
              <a:t> – their likes and concerns about the change. (Capture these and feedback to Jamie L).</a:t>
            </a:r>
          </a:p>
          <a:p>
            <a:pPr marL="623524" lvl="1" indent="-166324">
              <a:buFontTx/>
              <a:buChar char="-"/>
            </a:pPr>
            <a:r>
              <a:rPr lang="en-GB" b="1" baseline="0" dirty="0" smtClean="0"/>
              <a:t>OQ: What do you like about the way our role as Customer Leaders is evolving?</a:t>
            </a:r>
          </a:p>
          <a:p>
            <a:pPr marL="623524" lvl="1" indent="-166324">
              <a:buFontTx/>
              <a:buChar char="-"/>
            </a:pPr>
            <a:r>
              <a:rPr lang="en-GB" b="1" baseline="0" dirty="0" smtClean="0"/>
              <a:t>OQ: What concerns do you have?</a:t>
            </a:r>
          </a:p>
          <a:p>
            <a:endParaRPr lang="en-GB" baseline="0" dirty="0" smtClean="0"/>
          </a:p>
          <a:p>
            <a:r>
              <a:rPr lang="en-GB" baseline="0" dirty="0" smtClean="0"/>
              <a:t>… Post discussion – Let’s move in to exploring some of the key models and how they relate to our customers.</a:t>
            </a:r>
            <a:endParaRPr lang="en-GB" dirty="0"/>
          </a:p>
        </p:txBody>
      </p:sp>
      <p:sp>
        <p:nvSpPr>
          <p:cNvPr id="4" name="Slide Number Placeholder 3"/>
          <p:cNvSpPr>
            <a:spLocks noGrp="1"/>
          </p:cNvSpPr>
          <p:nvPr>
            <p:ph type="sldNum" sz="quarter" idx="10"/>
          </p:nvPr>
        </p:nvSpPr>
        <p:spPr/>
        <p:txBody>
          <a:bodyPr/>
          <a:lstStyle/>
          <a:p>
            <a:fld id="{23F146FE-3129-4478-B95C-3FFAEADA7008}" type="slidenum">
              <a:rPr lang="en-GB" smtClean="0"/>
              <a:t>8</a:t>
            </a:fld>
            <a:endParaRPr lang="en-GB" dirty="0"/>
          </a:p>
        </p:txBody>
      </p:sp>
    </p:spTree>
    <p:extLst>
      <p:ext uri="{BB962C8B-B14F-4D97-AF65-F5344CB8AC3E}">
        <p14:creationId xmlns:p14="http://schemas.microsoft.com/office/powerpoint/2010/main" val="190031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1190625"/>
            <a:ext cx="5727700" cy="3221038"/>
          </a:xfrm>
        </p:spPr>
      </p:sp>
      <p:sp>
        <p:nvSpPr>
          <p:cNvPr id="3" name="Notes Placeholder 2"/>
          <p:cNvSpPr>
            <a:spLocks noGrp="1"/>
          </p:cNvSpPr>
          <p:nvPr>
            <p:ph type="body" idx="1"/>
          </p:nvPr>
        </p:nvSpPr>
        <p:spPr/>
        <p:txBody>
          <a:bodyPr/>
          <a:lstStyle/>
          <a:p>
            <a:pPr defTabSz="886968">
              <a:defRPr/>
            </a:pPr>
            <a:r>
              <a:rPr lang="en-US" b="1" dirty="0" smtClean="0"/>
              <a:t>Speaker Notes</a:t>
            </a:r>
            <a:r>
              <a:rPr lang="en-US" dirty="0" smtClean="0"/>
              <a:t> </a:t>
            </a:r>
            <a:r>
              <a:rPr lang="en-US" b="1" dirty="0" smtClean="0"/>
              <a:t>(Tailor these to YOUR customers/channel)</a:t>
            </a:r>
          </a:p>
          <a:p>
            <a:pPr marL="166324" indent="-166324" defTabSz="886968">
              <a:buFontTx/>
              <a:buChar char="-"/>
              <a:defRPr/>
            </a:pPr>
            <a:r>
              <a:rPr lang="en-US" dirty="0" smtClean="0"/>
              <a:t>All customers are under pressure to grow their profit. </a:t>
            </a:r>
          </a:p>
          <a:p>
            <a:pPr marL="609853" lvl="1" indent="-166324" defTabSz="886968">
              <a:buFontTx/>
              <a:buChar char="-"/>
              <a:defRPr/>
            </a:pPr>
            <a:r>
              <a:rPr lang="en-US" b="1" dirty="0" smtClean="0"/>
              <a:t>OQ: What levels</a:t>
            </a:r>
            <a:r>
              <a:rPr lang="en-US" b="1" baseline="0" dirty="0" smtClean="0"/>
              <a:t> </a:t>
            </a:r>
            <a:r>
              <a:rPr lang="en-US" b="1" dirty="0" smtClean="0"/>
              <a:t>of total business operating profit are they working on? </a:t>
            </a:r>
          </a:p>
          <a:p>
            <a:pPr marL="1053383" lvl="2" indent="-166324" defTabSz="886968">
              <a:buFontTx/>
              <a:buChar char="-"/>
              <a:defRPr/>
            </a:pPr>
            <a:r>
              <a:rPr lang="en-US" dirty="0" smtClean="0"/>
              <a:t>Use your own examples of customer operating</a:t>
            </a:r>
            <a:r>
              <a:rPr lang="en-US" baseline="0" dirty="0" smtClean="0"/>
              <a:t> profit to show how slim they are</a:t>
            </a:r>
            <a:r>
              <a:rPr lang="en-US" dirty="0" smtClean="0"/>
              <a:t>…… e.g. </a:t>
            </a:r>
          </a:p>
          <a:p>
            <a:pPr marL="166324" indent="-166324" defTabSz="886968">
              <a:buFontTx/>
              <a:buChar char="-"/>
              <a:defRPr/>
            </a:pPr>
            <a:r>
              <a:rPr lang="en-US" dirty="0" smtClean="0"/>
              <a:t>How they deliver</a:t>
            </a:r>
            <a:r>
              <a:rPr lang="en-US" baseline="0" dirty="0" smtClean="0"/>
              <a:t> profitable growth is a function of their strategies aimed at increasing sales value/volume &amp;/or managing their business costs. </a:t>
            </a:r>
          </a:p>
          <a:p>
            <a:pPr marL="609853" lvl="1" indent="-166324" defTabSz="886968">
              <a:buFontTx/>
              <a:buChar char="-"/>
              <a:defRPr/>
            </a:pPr>
            <a:r>
              <a:rPr lang="en-US" b="1" baseline="0" dirty="0" smtClean="0"/>
              <a:t>OQ: Give me examples of strategies that our customers are deploying to a) Increase their business revenue/sales?</a:t>
            </a:r>
          </a:p>
          <a:p>
            <a:pPr marL="1053383" lvl="2" indent="-166324" defTabSz="886968">
              <a:buFontTx/>
              <a:buChar char="-"/>
              <a:defRPr/>
            </a:pPr>
            <a:r>
              <a:rPr lang="en-US" dirty="0" smtClean="0"/>
              <a:t>Use your own examples e.g. </a:t>
            </a:r>
          </a:p>
          <a:p>
            <a:pPr marL="609853" lvl="1" indent="-166324" defTabSz="886968">
              <a:buFontTx/>
              <a:buChar char="-"/>
              <a:defRPr/>
            </a:pPr>
            <a:r>
              <a:rPr lang="en-US" b="1" dirty="0" smtClean="0"/>
              <a:t>OQ: Give me examples of strategies that our customers are deploying to better manage their costs/be more efficient?</a:t>
            </a:r>
          </a:p>
          <a:p>
            <a:pPr marL="1053383" lvl="2" indent="-166324" defTabSz="886968">
              <a:buFontTx/>
              <a:buChar char="-"/>
              <a:defRPr/>
            </a:pPr>
            <a:r>
              <a:rPr lang="en-US" dirty="0" smtClean="0"/>
              <a:t>Use your own</a:t>
            </a:r>
            <a:r>
              <a:rPr lang="en-US" baseline="0" dirty="0" smtClean="0"/>
              <a:t> examples e.g. </a:t>
            </a:r>
          </a:p>
          <a:p>
            <a:pPr marL="166324" indent="-166324" defTabSz="886968">
              <a:buFontTx/>
              <a:buChar char="-"/>
              <a:defRPr/>
            </a:pPr>
            <a:r>
              <a:rPr lang="en-US" b="1" baseline="0" dirty="0" smtClean="0"/>
              <a:t>OQ: What are most of our current conversations with customers focused on? Sales or Costs?</a:t>
            </a:r>
          </a:p>
          <a:p>
            <a:pPr marL="166324" indent="-166324" defTabSz="886968">
              <a:buFontTx/>
              <a:buChar char="-"/>
              <a:defRPr/>
            </a:pPr>
            <a:r>
              <a:rPr lang="en-US" b="1" baseline="0" dirty="0" smtClean="0"/>
              <a:t>OQ: Do we really understand what our customers strategies and metrics are across these 3 areas? </a:t>
            </a:r>
          </a:p>
          <a:p>
            <a:pPr marL="166324" indent="-166324" defTabSz="886968">
              <a:buFontTx/>
              <a:buChar char="-"/>
              <a:defRPr/>
            </a:pPr>
            <a:r>
              <a:rPr lang="en-US" baseline="0" dirty="0" smtClean="0"/>
              <a:t>Remember: this is about moving from good to great so we need to strengthen our strengths and solve for our weaknesses.</a:t>
            </a:r>
          </a:p>
        </p:txBody>
      </p:sp>
      <p:sp>
        <p:nvSpPr>
          <p:cNvPr id="5" name="Slide Number Placeholder 4"/>
          <p:cNvSpPr>
            <a:spLocks noGrp="1"/>
          </p:cNvSpPr>
          <p:nvPr>
            <p:ph type="sldNum" sz="quarter" idx="11"/>
          </p:nvPr>
        </p:nvSpPr>
        <p:spPr/>
        <p:txBody>
          <a:bodyPr/>
          <a:lstStyle/>
          <a:p>
            <a:fld id="{5C8675F1-AB4D-4E4E-B0BF-62BC2B171476}" type="slidenum">
              <a:rPr lang="en-GB" smtClean="0"/>
              <a:t>9</a:t>
            </a:fld>
            <a:endParaRPr lang="en-GB" dirty="0"/>
          </a:p>
        </p:txBody>
      </p:sp>
    </p:spTree>
    <p:extLst>
      <p:ext uri="{BB962C8B-B14F-4D97-AF65-F5344CB8AC3E}">
        <p14:creationId xmlns:p14="http://schemas.microsoft.com/office/powerpoint/2010/main" val="3083343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7059">
              <a:defRPr/>
            </a:pPr>
            <a:r>
              <a:rPr lang="en-US" b="1" dirty="0" smtClean="0"/>
              <a:t>Speaker Notes (Tailor these to YOUR customers/channel)</a:t>
            </a:r>
          </a:p>
          <a:p>
            <a:pPr marL="166324" indent="-166324">
              <a:buFontTx/>
              <a:buChar char="-"/>
            </a:pPr>
            <a:r>
              <a:rPr lang="en-GB" dirty="0" smtClean="0"/>
              <a:t>All customers want suppliers</a:t>
            </a:r>
            <a:r>
              <a:rPr lang="en-GB" baseline="0" dirty="0" smtClean="0"/>
              <a:t> to be focussed on bring solutions that solve the customers tensions or, help them to unlock opportunities.</a:t>
            </a:r>
          </a:p>
          <a:p>
            <a:pPr marL="609853" lvl="1" indent="-166324">
              <a:buFontTx/>
              <a:buChar char="-"/>
            </a:pPr>
            <a:r>
              <a:rPr lang="en-GB" baseline="0" dirty="0" smtClean="0"/>
              <a:t>Use your own examples e.g. </a:t>
            </a:r>
          </a:p>
          <a:p>
            <a:pPr marL="166324" indent="-166324">
              <a:buFontTx/>
              <a:buChar char="-"/>
            </a:pPr>
            <a:r>
              <a:rPr lang="en-GB" baseline="0" dirty="0" smtClean="0"/>
              <a:t>Bringing these solutions means understanding the customers full value chain at a level deeper than Growth and Efficiency where things can be commercialised (quantified).</a:t>
            </a:r>
          </a:p>
          <a:p>
            <a:pPr marL="609853" lvl="1" indent="-166324">
              <a:buFontTx/>
              <a:buChar char="-"/>
            </a:pPr>
            <a:r>
              <a:rPr lang="en-GB" baseline="0" dirty="0" smtClean="0"/>
              <a:t>Use your own examples e.g. </a:t>
            </a:r>
          </a:p>
          <a:p>
            <a:pPr marL="166324" indent="-166324">
              <a:buFontTx/>
              <a:buChar char="-"/>
            </a:pPr>
            <a:r>
              <a:rPr lang="en-GB" baseline="0" dirty="0" smtClean="0"/>
              <a:t>Customers also want to work with suppliers who engage them in less or non-commercial added value. Typically this is data, information, insights. </a:t>
            </a:r>
          </a:p>
          <a:p>
            <a:pPr marL="609853" lvl="1" indent="-166324">
              <a:buFontTx/>
              <a:buChar char="-"/>
            </a:pPr>
            <a:r>
              <a:rPr lang="en-GB" baseline="0" dirty="0" smtClean="0"/>
              <a:t>Use your own examples e.g. </a:t>
            </a:r>
          </a:p>
          <a:p>
            <a:pPr marL="166324" indent="-166324">
              <a:buFontTx/>
              <a:buChar char="-"/>
            </a:pPr>
            <a:r>
              <a:rPr lang="en-GB" baseline="0" dirty="0" smtClean="0"/>
              <a:t>The white boxes show </a:t>
            </a:r>
            <a:r>
              <a:rPr lang="en-GB" b="1" baseline="0" dirty="0" smtClean="0"/>
              <a:t>examples</a:t>
            </a:r>
            <a:r>
              <a:rPr lang="en-GB" baseline="0" dirty="0" smtClean="0"/>
              <a:t> of levers that suppliers use to help customers across the full value chain.</a:t>
            </a:r>
          </a:p>
          <a:p>
            <a:pPr marL="609853" lvl="1" indent="-166324">
              <a:buFontTx/>
              <a:buChar char="-"/>
            </a:pPr>
            <a:r>
              <a:rPr lang="en-GB" b="1" baseline="0" dirty="0" smtClean="0"/>
              <a:t>OQ: Which ones have/are we leveraging today? How?</a:t>
            </a:r>
          </a:p>
          <a:p>
            <a:pPr marL="609853" lvl="1" indent="-166324" defTabSz="887059">
              <a:buFontTx/>
              <a:buChar char="-"/>
              <a:defRPr/>
            </a:pPr>
            <a:r>
              <a:rPr lang="en-GB" baseline="0" dirty="0" smtClean="0"/>
              <a:t>Data and systems will be important fuel for these conversations … </a:t>
            </a:r>
            <a:r>
              <a:rPr lang="en-US" dirty="0">
                <a:solidFill>
                  <a:schemeClr val="bg1"/>
                </a:solidFill>
              </a:rPr>
              <a:t>PROS – Salesforce – Tibersoft – BOLT Initiatives will help inform all conversations.</a:t>
            </a:r>
            <a:endParaRPr lang="en-GB" baseline="0" dirty="0" smtClean="0"/>
          </a:p>
          <a:p>
            <a:pPr marL="166324" indent="-166324">
              <a:buFontTx/>
              <a:buChar char="-"/>
            </a:pPr>
            <a:r>
              <a:rPr lang="en-GB" b="1" baseline="0" dirty="0" smtClean="0"/>
              <a:t>OQ: Where are our opportunities to be more relevant in creating value beyond product for customers?</a:t>
            </a:r>
          </a:p>
          <a:p>
            <a:pPr marL="166324" indent="-166324">
              <a:buFontTx/>
              <a:buChar char="-"/>
            </a:pPr>
            <a:endParaRPr lang="en-GB" baseline="0" dirty="0" smtClean="0"/>
          </a:p>
          <a:p>
            <a:pPr marL="166324" indent="-166324">
              <a:buFontTx/>
              <a:buChar char="-"/>
            </a:pPr>
            <a:endParaRPr lang="en-GB" dirty="0"/>
          </a:p>
        </p:txBody>
      </p:sp>
      <p:sp>
        <p:nvSpPr>
          <p:cNvPr id="4" name="Slide Number Placeholder 3"/>
          <p:cNvSpPr>
            <a:spLocks noGrp="1"/>
          </p:cNvSpPr>
          <p:nvPr>
            <p:ph type="sldNum" sz="quarter" idx="10"/>
          </p:nvPr>
        </p:nvSpPr>
        <p:spPr/>
        <p:txBody>
          <a:bodyPr/>
          <a:lstStyle/>
          <a:p>
            <a:fld id="{23F146FE-3129-4478-B95C-3FFAEADA7008}" type="slidenum">
              <a:rPr lang="en-GB" smtClean="0"/>
              <a:t>10</a:t>
            </a:fld>
            <a:endParaRPr lang="en-GB" dirty="0"/>
          </a:p>
        </p:txBody>
      </p:sp>
    </p:spTree>
    <p:extLst>
      <p:ext uri="{BB962C8B-B14F-4D97-AF65-F5344CB8AC3E}">
        <p14:creationId xmlns:p14="http://schemas.microsoft.com/office/powerpoint/2010/main" val="717723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g"/><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3" Type="http://schemas.openxmlformats.org/officeDocument/2006/relationships/hyperlink" Target="http://www.thequanticgroup.com/" TargetMode="External"/><Relationship Id="rId2" Type="http://schemas.openxmlformats.org/officeDocument/2006/relationships/image" Target="../media/image18.jpg"/><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9.xml"/><Relationship Id="rId5" Type="http://schemas.openxmlformats.org/officeDocument/2006/relationships/image" Target="../media/image1.png"/><Relationship Id="rId4" Type="http://schemas.openxmlformats.org/officeDocument/2006/relationships/image" Target="../media/image22.jp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Master" Target="../slideMasters/slideMaster19.xml"/><Relationship Id="rId4" Type="http://schemas.openxmlformats.org/officeDocument/2006/relationships/image" Target="../media/image1.png"/></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2.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19.xml"/><Relationship Id="rId6" Type="http://schemas.openxmlformats.org/officeDocument/2006/relationships/image" Target="../media/image26.png"/><Relationship Id="rId5" Type="http://schemas.microsoft.com/office/2007/relationships/hdphoto" Target="../media/hdphoto3.wdp"/><Relationship Id="rId10" Type="http://schemas.openxmlformats.org/officeDocument/2006/relationships/image" Target="../media/image1.png"/><Relationship Id="rId4" Type="http://schemas.openxmlformats.org/officeDocument/2006/relationships/image" Target="../media/image25.png"/><Relationship Id="rId9" Type="http://schemas.openxmlformats.org/officeDocument/2006/relationships/image" Target="../media/image29.png"/></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7584" y="2561457"/>
            <a:ext cx="6835080" cy="648072"/>
          </a:xfrm>
          <a:prstGeom prst="rect">
            <a:avLst/>
          </a:prstGeom>
        </p:spPr>
        <p:txBody>
          <a:bodyPr tIns="0" bIns="0"/>
          <a:lstStyle>
            <a:lvl1pPr algn="l">
              <a:defRPr/>
            </a:lvl1pPr>
          </a:lstStyle>
          <a:p>
            <a:r>
              <a:rPr lang="en-GB" dirty="0"/>
              <a:t>Click to edit Master title style</a:t>
            </a:r>
          </a:p>
        </p:txBody>
      </p:sp>
      <p:sp>
        <p:nvSpPr>
          <p:cNvPr id="3" name="Subtitle 2"/>
          <p:cNvSpPr>
            <a:spLocks noGrp="1"/>
          </p:cNvSpPr>
          <p:nvPr>
            <p:ph type="subTitle" idx="1"/>
          </p:nvPr>
        </p:nvSpPr>
        <p:spPr>
          <a:xfrm>
            <a:off x="827584" y="3336404"/>
            <a:ext cx="6400800" cy="521196"/>
          </a:xfrm>
          <a:prstGeom prst="rect">
            <a:avLst/>
          </a:prstGeom>
        </p:spPr>
        <p:txBody>
          <a:bodyPr tIns="0" bIns="0"/>
          <a:lstStyle>
            <a:lvl1pPr marL="0" indent="0" algn="l">
              <a:buNone/>
              <a:defRPr>
                <a:solidFill>
                  <a:srgbClr val="F7964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spTree>
    <p:extLst>
      <p:ext uri="{BB962C8B-B14F-4D97-AF65-F5344CB8AC3E}">
        <p14:creationId xmlns:p14="http://schemas.microsoft.com/office/powerpoint/2010/main" val="416979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61"/>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61"/>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74"/>
            <a:ext cx="2133600" cy="274637"/>
          </a:xfrm>
          <a:prstGeom prst="rect">
            <a:avLst/>
          </a:prstGeom>
        </p:spPr>
        <p:txBody>
          <a:bodyPr/>
          <a:lstStyle/>
          <a:p>
            <a:fld id="{1461661E-9128-4D40-9BF2-14773CCAEE7F}" type="datetimeFigureOut">
              <a:rPr lang="en-US" smtClean="0"/>
              <a:t>8/31/2018</a:t>
            </a:fld>
            <a:endParaRPr lang="en-US" dirty="0"/>
          </a:p>
        </p:txBody>
      </p:sp>
      <p:sp>
        <p:nvSpPr>
          <p:cNvPr id="6" name="Footer Placeholder 5"/>
          <p:cNvSpPr>
            <a:spLocks noGrp="1"/>
          </p:cNvSpPr>
          <p:nvPr>
            <p:ph type="ftr" sz="quarter" idx="11"/>
          </p:nvPr>
        </p:nvSpPr>
        <p:spPr>
          <a:xfrm>
            <a:off x="3124200" y="4767274"/>
            <a:ext cx="2895600" cy="274637"/>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74"/>
            <a:ext cx="2133600" cy="274637"/>
          </a:xfrm>
          <a:prstGeom prst="rect">
            <a:avLst/>
          </a:prstGeom>
        </p:spPr>
        <p:txBody>
          <a:bodyPr/>
          <a:lstStyle/>
          <a:p>
            <a:fld id="{0268B7E1-8C20-3E41-9E11-AFCA17ECDF76}" type="slidenum">
              <a:rPr lang="en-US" smtClean="0"/>
              <a:t>‹#›</a:t>
            </a:fld>
            <a:endParaRPr lang="en-US" dirty="0"/>
          </a:p>
        </p:txBody>
      </p:sp>
      <p:sp>
        <p:nvSpPr>
          <p:cNvPr id="8"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31586407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CBA2000-299A-4E87-A575-41F4F35E62E9}" type="slidenum">
              <a:rPr lang="en-GB" smtClean="0">
                <a:solidFill>
                  <a:srgbClr val="626366">
                    <a:tint val="75000"/>
                  </a:srgbClr>
                </a:solidFill>
              </a:rPr>
              <a:pPr/>
              <a:t>‹#›</a:t>
            </a:fld>
            <a:endParaRPr lang="en-GB" dirty="0">
              <a:solidFill>
                <a:srgbClr val="626366">
                  <a:tint val="75000"/>
                </a:srgbClr>
              </a:solidFill>
            </a:endParaRPr>
          </a:p>
        </p:txBody>
      </p:sp>
      <p:sp>
        <p:nvSpPr>
          <p:cNvPr id="3" name="Title 2"/>
          <p:cNvSpPr>
            <a:spLocks noGrp="1"/>
          </p:cNvSpPr>
          <p:nvPr>
            <p:ph type="title"/>
          </p:nvPr>
        </p:nvSpPr>
        <p:spPr>
          <a:xfrm>
            <a:off x="213300" y="818100"/>
            <a:ext cx="7967700" cy="453600"/>
          </a:xfrm>
        </p:spPr>
        <p:txBody>
          <a:bodyPr/>
          <a:lstStyle/>
          <a:p>
            <a:r>
              <a:rPr lang="en-US" smtClean="0"/>
              <a:t>Click to edit Master title style</a:t>
            </a:r>
            <a:endParaRPr lang="en-GB"/>
          </a:p>
        </p:txBody>
      </p:sp>
      <p:sp>
        <p:nvSpPr>
          <p:cNvPr id="9" name="Content Placeholder 8"/>
          <p:cNvSpPr>
            <a:spLocks noGrp="1"/>
          </p:cNvSpPr>
          <p:nvPr>
            <p:ph sz="quarter" idx="13"/>
          </p:nvPr>
        </p:nvSpPr>
        <p:spPr>
          <a:xfrm>
            <a:off x="216000" y="1468800"/>
            <a:ext cx="7967700" cy="327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0800" y="4703400"/>
            <a:ext cx="703059" cy="216000"/>
          </a:xfrm>
          <a:prstGeom prst="rect">
            <a:avLst/>
          </a:prstGeom>
        </p:spPr>
      </p:pic>
      <p:sp>
        <p:nvSpPr>
          <p:cNvPr id="6" name="Footer Placeholder 5"/>
          <p:cNvSpPr>
            <a:spLocks noGrp="1"/>
          </p:cNvSpPr>
          <p:nvPr>
            <p:ph type="ftr" sz="quarter" idx="14"/>
          </p:nvPr>
        </p:nvSpPr>
        <p:spPr/>
        <p:txBody>
          <a:bodyPr/>
          <a:lstStyle/>
          <a:p>
            <a:r>
              <a:rPr lang="en-GB" dirty="0" smtClean="0">
                <a:solidFill>
                  <a:srgbClr val="626366">
                    <a:tint val="75000"/>
                  </a:srgbClr>
                </a:solidFill>
              </a:rPr>
              <a:t>© Quantic 2018</a:t>
            </a:r>
            <a:endParaRPr lang="en-GB" dirty="0">
              <a:solidFill>
                <a:srgbClr val="626366">
                  <a:tint val="75000"/>
                </a:srgbClr>
              </a:solidFill>
            </a:endParaRPr>
          </a:p>
        </p:txBody>
      </p:sp>
    </p:spTree>
    <p:extLst>
      <p:ext uri="{BB962C8B-B14F-4D97-AF65-F5344CB8AC3E}">
        <p14:creationId xmlns:p14="http://schemas.microsoft.com/office/powerpoint/2010/main" val="2322071786"/>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Rectangle 1"/>
          <p:cNvSpPr/>
          <p:nvPr userDrawn="1"/>
        </p:nvSpPr>
        <p:spPr>
          <a:xfrm>
            <a:off x="4552955" y="0"/>
            <a:ext cx="45900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342900"/>
            <a:endParaRPr lang="en-GB" sz="1400" dirty="0">
              <a:solidFill>
                <a:srgbClr val="FFFFFF"/>
              </a:solidFill>
            </a:endParaRPr>
          </a:p>
        </p:txBody>
      </p:sp>
      <p:sp>
        <p:nvSpPr>
          <p:cNvPr id="4" name="Rectangle 3"/>
          <p:cNvSpPr/>
          <p:nvPr userDrawn="1"/>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sp>
        <p:nvSpPr>
          <p:cNvPr id="8" name="Content Placeholder 7"/>
          <p:cNvSpPr>
            <a:spLocks noGrp="1"/>
          </p:cNvSpPr>
          <p:nvPr>
            <p:ph sz="quarter" idx="10"/>
          </p:nvPr>
        </p:nvSpPr>
        <p:spPr>
          <a:xfrm>
            <a:off x="209551" y="476250"/>
            <a:ext cx="4058699" cy="427324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Content Placeholder 5"/>
          <p:cNvSpPr>
            <a:spLocks noGrp="1"/>
          </p:cNvSpPr>
          <p:nvPr>
            <p:ph sz="quarter" idx="13"/>
          </p:nvPr>
        </p:nvSpPr>
        <p:spPr>
          <a:xfrm>
            <a:off x="4845051" y="476250"/>
            <a:ext cx="4013200" cy="4273247"/>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Footer Placeholder 2"/>
          <p:cNvSpPr>
            <a:spLocks noGrp="1"/>
          </p:cNvSpPr>
          <p:nvPr>
            <p:ph type="ftr" sz="quarter" idx="14"/>
          </p:nvPr>
        </p:nvSpPr>
        <p:spPr/>
        <p:txBody>
          <a:bodyPr/>
          <a:lstStyle/>
          <a:p>
            <a:r>
              <a:rPr lang="en-GB" dirty="0" smtClean="0">
                <a:solidFill>
                  <a:srgbClr val="626366">
                    <a:tint val="75000"/>
                  </a:srgbClr>
                </a:solidFill>
              </a:rPr>
              <a:t>© Quantic 2018</a:t>
            </a:r>
            <a:endParaRPr lang="en-GB" dirty="0">
              <a:solidFill>
                <a:srgbClr val="626366">
                  <a:tint val="75000"/>
                </a:srgbClr>
              </a:solidFill>
            </a:endParaRPr>
          </a:p>
        </p:txBody>
      </p:sp>
      <p:sp>
        <p:nvSpPr>
          <p:cNvPr id="5" name="Slide Number Placeholder 4"/>
          <p:cNvSpPr>
            <a:spLocks noGrp="1"/>
          </p:cNvSpPr>
          <p:nvPr>
            <p:ph type="sldNum" sz="quarter" idx="15"/>
          </p:nvPr>
        </p:nvSpPr>
        <p:spPr/>
        <p:txBody>
          <a:bodyPr/>
          <a:lstStyle>
            <a:lvl1pPr>
              <a:defRPr>
                <a:solidFill>
                  <a:schemeClr val="bg1"/>
                </a:solidFill>
              </a:defRPr>
            </a:lvl1pPr>
          </a:lstStyle>
          <a:p>
            <a:fld id="{BCBA2000-299A-4E87-A575-41F4F35E62E9}"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4115959169"/>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Rectangle 4"/>
          <p:cNvSpPr/>
          <p:nvPr userDrawn="1"/>
        </p:nvSpPr>
        <p:spPr>
          <a:xfrm>
            <a:off x="-31875" y="0"/>
            <a:ext cx="4459496"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sp>
        <p:nvSpPr>
          <p:cNvPr id="4" name="Rectangle 3"/>
          <p:cNvSpPr/>
          <p:nvPr userDrawn="1"/>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sp>
        <p:nvSpPr>
          <p:cNvPr id="8" name="Content Placeholder 7"/>
          <p:cNvSpPr>
            <a:spLocks noGrp="1"/>
          </p:cNvSpPr>
          <p:nvPr>
            <p:ph sz="quarter" idx="10"/>
          </p:nvPr>
        </p:nvSpPr>
        <p:spPr>
          <a:xfrm>
            <a:off x="184150" y="1863638"/>
            <a:ext cx="3987800" cy="2889000"/>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Picture Placeholder 5"/>
          <p:cNvSpPr>
            <a:spLocks noGrp="1"/>
          </p:cNvSpPr>
          <p:nvPr>
            <p:ph type="pic" sz="quarter" idx="11"/>
          </p:nvPr>
        </p:nvSpPr>
        <p:spPr>
          <a:xfrm>
            <a:off x="4427935" y="0"/>
            <a:ext cx="4716065" cy="5143500"/>
          </a:xfrm>
        </p:spPr>
        <p:txBody>
          <a:bodyPr/>
          <a:lstStyle/>
          <a:p>
            <a:r>
              <a:rPr lang="en-US" dirty="0" smtClean="0"/>
              <a:t>Click icon to add picture</a:t>
            </a:r>
            <a:endParaRPr lang="en-GB" dirty="0"/>
          </a:p>
        </p:txBody>
      </p:sp>
      <p:sp>
        <p:nvSpPr>
          <p:cNvPr id="2" name="Footer Placeholder 1"/>
          <p:cNvSpPr>
            <a:spLocks noGrp="1"/>
          </p:cNvSpPr>
          <p:nvPr>
            <p:ph type="ftr" sz="quarter" idx="12"/>
          </p:nvPr>
        </p:nvSpPr>
        <p:spPr/>
        <p:txBody>
          <a:bodyPr/>
          <a:lstStyle>
            <a:lvl1pPr>
              <a:defRPr>
                <a:solidFill>
                  <a:schemeClr val="bg1"/>
                </a:solidFill>
              </a:defRPr>
            </a:lvl1pPr>
          </a:lstStyle>
          <a:p>
            <a:r>
              <a:rPr lang="en-GB" dirty="0" smtClean="0">
                <a:solidFill>
                  <a:srgbClr val="FFFFFF"/>
                </a:solidFill>
              </a:rPr>
              <a:t>© Quantic 2018</a:t>
            </a:r>
            <a:endParaRPr lang="en-GB" dirty="0">
              <a:solidFill>
                <a:srgbClr val="FFFFFF"/>
              </a:solidFill>
            </a:endParaRPr>
          </a:p>
        </p:txBody>
      </p:sp>
      <p:sp>
        <p:nvSpPr>
          <p:cNvPr id="3" name="Slide Number Placeholder 2"/>
          <p:cNvSpPr>
            <a:spLocks noGrp="1"/>
          </p:cNvSpPr>
          <p:nvPr>
            <p:ph type="sldNum" sz="quarter" idx="13"/>
          </p:nvPr>
        </p:nvSpPr>
        <p:spPr/>
        <p:txBody>
          <a:bodyPr/>
          <a:lstStyle/>
          <a:p>
            <a:fld id="{BCBA2000-299A-4E87-A575-41F4F35E62E9}" type="slidenum">
              <a:rPr lang="en-GB" smtClean="0">
                <a:solidFill>
                  <a:srgbClr val="626366">
                    <a:tint val="75000"/>
                  </a:srgbClr>
                </a:solidFill>
              </a:rPr>
              <a:pPr/>
              <a:t>‹#›</a:t>
            </a:fld>
            <a:endParaRPr lang="en-GB" dirty="0">
              <a:solidFill>
                <a:srgbClr val="626366">
                  <a:tint val="75000"/>
                </a:srgbClr>
              </a:solidFill>
            </a:endParaRPr>
          </a:p>
        </p:txBody>
      </p:sp>
    </p:spTree>
    <p:extLst>
      <p:ext uri="{BB962C8B-B14F-4D97-AF65-F5344CB8AC3E}">
        <p14:creationId xmlns:p14="http://schemas.microsoft.com/office/powerpoint/2010/main" val="2124317346"/>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sp>
        <p:nvSpPr>
          <p:cNvPr id="5" name="Rectangle 4"/>
          <p:cNvSpPr/>
          <p:nvPr userDrawn="1"/>
        </p:nvSpPr>
        <p:spPr>
          <a:xfrm>
            <a:off x="0" y="0"/>
            <a:ext cx="2700000" cy="256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sp>
        <p:nvSpPr>
          <p:cNvPr id="13" name="Rectangle 12"/>
          <p:cNvSpPr/>
          <p:nvPr userDrawn="1"/>
        </p:nvSpPr>
        <p:spPr>
          <a:xfrm>
            <a:off x="0" y="2579642"/>
            <a:ext cx="2700000" cy="256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sp>
        <p:nvSpPr>
          <p:cNvPr id="14" name="Rectangle 13"/>
          <p:cNvSpPr/>
          <p:nvPr userDrawn="1"/>
        </p:nvSpPr>
        <p:spPr>
          <a:xfrm>
            <a:off x="2726578" y="0"/>
            <a:ext cx="2700000" cy="256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sp>
        <p:nvSpPr>
          <p:cNvPr id="15" name="Rectangle 14"/>
          <p:cNvSpPr/>
          <p:nvPr userDrawn="1"/>
        </p:nvSpPr>
        <p:spPr>
          <a:xfrm>
            <a:off x="2726578" y="2579642"/>
            <a:ext cx="2700000" cy="256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sp>
        <p:nvSpPr>
          <p:cNvPr id="16" name="Title 15"/>
          <p:cNvSpPr>
            <a:spLocks noGrp="1"/>
          </p:cNvSpPr>
          <p:nvPr userDrawn="1">
            <p:ph type="title"/>
          </p:nvPr>
        </p:nvSpPr>
        <p:spPr>
          <a:xfrm>
            <a:off x="5426577" y="0"/>
            <a:ext cx="3717423" cy="453600"/>
          </a:xfrm>
        </p:spPr>
        <p:txBody>
          <a:bodyPr/>
          <a:lstStyle/>
          <a:p>
            <a:r>
              <a:rPr lang="en-US" smtClean="0"/>
              <a:t>Click to edit Master title style</a:t>
            </a:r>
            <a:endParaRPr lang="en-GB"/>
          </a:p>
        </p:txBody>
      </p:sp>
      <p:sp>
        <p:nvSpPr>
          <p:cNvPr id="18" name="Content Placeholder 20"/>
          <p:cNvSpPr>
            <a:spLocks noGrp="1"/>
          </p:cNvSpPr>
          <p:nvPr>
            <p:ph sz="quarter" idx="10"/>
          </p:nvPr>
        </p:nvSpPr>
        <p:spPr>
          <a:xfrm>
            <a:off x="2759524" y="31564"/>
            <a:ext cx="2619000" cy="2511000"/>
          </a:xfrm>
        </p:spPr>
        <p:txBody>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0" name="Picture Placeholder 22"/>
          <p:cNvSpPr>
            <a:spLocks noGrp="1"/>
          </p:cNvSpPr>
          <p:nvPr>
            <p:ph type="pic" sz="quarter" idx="11"/>
          </p:nvPr>
        </p:nvSpPr>
        <p:spPr>
          <a:xfrm>
            <a:off x="31428" y="2599270"/>
            <a:ext cx="2651522" cy="2511000"/>
          </a:xfrm>
        </p:spPr>
        <p:txBody>
          <a:bodyPr/>
          <a:lstStyle/>
          <a:p>
            <a:r>
              <a:rPr lang="en-US" dirty="0" smtClean="0"/>
              <a:t>Click icon to add picture</a:t>
            </a:r>
            <a:endParaRPr lang="en-GB" dirty="0"/>
          </a:p>
        </p:txBody>
      </p:sp>
      <p:pic>
        <p:nvPicPr>
          <p:cNvPr id="21" name="Picture 20"/>
          <p:cNvPicPr>
            <a:picLocks noChangeAspect="1"/>
          </p:cNvPicPr>
          <p:nvPr userDrawn="1"/>
        </p:nvPicPr>
        <p:blipFill>
          <a:blip r:embed="rId2"/>
          <a:stretch>
            <a:fillRect/>
          </a:stretch>
        </p:blipFill>
        <p:spPr>
          <a:xfrm>
            <a:off x="6351" y="6163"/>
            <a:ext cx="1144508" cy="1144508"/>
          </a:xfrm>
          <a:prstGeom prst="rect">
            <a:avLst/>
          </a:prstGeom>
        </p:spPr>
      </p:pic>
      <p:sp>
        <p:nvSpPr>
          <p:cNvPr id="6" name="Slide Number Placeholder 5"/>
          <p:cNvSpPr>
            <a:spLocks noGrp="1"/>
          </p:cNvSpPr>
          <p:nvPr>
            <p:ph type="sldNum" sz="quarter" idx="13"/>
          </p:nvPr>
        </p:nvSpPr>
        <p:spPr/>
        <p:txBody>
          <a:bodyPr/>
          <a:lstStyle/>
          <a:p>
            <a:fld id="{BCBA2000-299A-4E87-A575-41F4F35E62E9}" type="slidenum">
              <a:rPr lang="en-GB" smtClean="0">
                <a:solidFill>
                  <a:srgbClr val="626366">
                    <a:tint val="75000"/>
                  </a:srgbClr>
                </a:solidFill>
              </a:rPr>
              <a:pPr/>
              <a:t>‹#›</a:t>
            </a:fld>
            <a:endParaRPr lang="en-GB" dirty="0">
              <a:solidFill>
                <a:srgbClr val="626366">
                  <a:tint val="75000"/>
                </a:srgbClr>
              </a:solidFill>
            </a:endParaRP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8131049">
            <a:off x="2992014" y="2502980"/>
            <a:ext cx="34717" cy="757992"/>
          </a:xfrm>
          <a:prstGeom prst="rect">
            <a:avLst/>
          </a:prstGeom>
        </p:spPr>
      </p:pic>
    </p:spTree>
    <p:extLst>
      <p:ext uri="{BB962C8B-B14F-4D97-AF65-F5344CB8AC3E}">
        <p14:creationId xmlns:p14="http://schemas.microsoft.com/office/powerpoint/2010/main" val="132461591"/>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Rectangle 4"/>
          <p:cNvSpPr/>
          <p:nvPr userDrawn="1"/>
        </p:nvSpPr>
        <p:spPr>
          <a:xfrm>
            <a:off x="8316718" y="0"/>
            <a:ext cx="832104"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241" y="4704588"/>
            <a:ext cx="703060" cy="216000"/>
          </a:xfrm>
          <a:prstGeom prst="rect">
            <a:avLst/>
          </a:prstGeom>
        </p:spPr>
      </p:pic>
      <p:sp>
        <p:nvSpPr>
          <p:cNvPr id="4" name="Picture Placeholder 3"/>
          <p:cNvSpPr>
            <a:spLocks noGrp="1"/>
          </p:cNvSpPr>
          <p:nvPr>
            <p:ph type="pic" sz="quarter" idx="10"/>
          </p:nvPr>
        </p:nvSpPr>
        <p:spPr>
          <a:xfrm>
            <a:off x="0" y="0"/>
            <a:ext cx="8316000" cy="5143500"/>
          </a:xfrm>
        </p:spPr>
        <p:txBody>
          <a:bodyPr/>
          <a:lstStyle/>
          <a:p>
            <a:r>
              <a:rPr lang="en-US" dirty="0" smtClean="0"/>
              <a:t>Click icon to add picture</a:t>
            </a:r>
            <a:endParaRPr lang="en-GB" dirty="0"/>
          </a:p>
        </p:txBody>
      </p:sp>
      <p:sp>
        <p:nvSpPr>
          <p:cNvPr id="3" name="Footer Placeholder 2"/>
          <p:cNvSpPr>
            <a:spLocks noGrp="1"/>
          </p:cNvSpPr>
          <p:nvPr>
            <p:ph type="ftr" sz="quarter" idx="11"/>
          </p:nvPr>
        </p:nvSpPr>
        <p:spPr/>
        <p:txBody>
          <a:bodyPr/>
          <a:lstStyle/>
          <a:p>
            <a:r>
              <a:rPr lang="en-GB" dirty="0" smtClean="0">
                <a:solidFill>
                  <a:srgbClr val="626366">
                    <a:tint val="75000"/>
                  </a:srgbClr>
                </a:solidFill>
              </a:rPr>
              <a:t>© Quantic 2018</a:t>
            </a:r>
            <a:endParaRPr lang="en-GB" dirty="0">
              <a:solidFill>
                <a:srgbClr val="626366">
                  <a:tint val="75000"/>
                </a:srgbClr>
              </a:solidFill>
            </a:endParaRPr>
          </a:p>
        </p:txBody>
      </p:sp>
      <p:sp>
        <p:nvSpPr>
          <p:cNvPr id="6" name="Slide Number Placeholder 5"/>
          <p:cNvSpPr>
            <a:spLocks noGrp="1"/>
          </p:cNvSpPr>
          <p:nvPr>
            <p:ph type="sldNum" sz="quarter" idx="12"/>
          </p:nvPr>
        </p:nvSpPr>
        <p:spPr/>
        <p:txBody>
          <a:bodyPr/>
          <a:lstStyle/>
          <a:p>
            <a:fld id="{BCBA2000-299A-4E87-A575-41F4F35E62E9}" type="slidenum">
              <a:rPr lang="en-GB" smtClean="0">
                <a:solidFill>
                  <a:srgbClr val="626366">
                    <a:tint val="75000"/>
                  </a:srgbClr>
                </a:solidFill>
              </a:rPr>
              <a:pPr/>
              <a:t>‹#›</a:t>
            </a:fld>
            <a:endParaRPr lang="en-GB" dirty="0">
              <a:solidFill>
                <a:srgbClr val="626366">
                  <a:tint val="75000"/>
                </a:srgbClr>
              </a:solidFill>
            </a:endParaRPr>
          </a:p>
        </p:txBody>
      </p:sp>
    </p:spTree>
    <p:extLst>
      <p:ext uri="{BB962C8B-B14F-4D97-AF65-F5344CB8AC3E}">
        <p14:creationId xmlns:p14="http://schemas.microsoft.com/office/powerpoint/2010/main" val="1709524485"/>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a_Custom Layout">
    <p:spTree>
      <p:nvGrpSpPr>
        <p:cNvPr id="1" name=""/>
        <p:cNvGrpSpPr/>
        <p:nvPr/>
      </p:nvGrpSpPr>
      <p:grpSpPr>
        <a:xfrm>
          <a:off x="0" y="0"/>
          <a:ext cx="0" cy="0"/>
          <a:chOff x="0" y="0"/>
          <a:chExt cx="0" cy="0"/>
        </a:xfrm>
      </p:grpSpPr>
      <p:sp>
        <p:nvSpPr>
          <p:cNvPr id="5" name="Rectangle 4"/>
          <p:cNvSpPr/>
          <p:nvPr userDrawn="1"/>
        </p:nvSpPr>
        <p:spPr>
          <a:xfrm>
            <a:off x="8316718" y="0"/>
            <a:ext cx="832104"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241" y="4704588"/>
            <a:ext cx="703060" cy="216000"/>
          </a:xfrm>
          <a:prstGeom prst="rect">
            <a:avLst/>
          </a:prstGeom>
        </p:spPr>
      </p:pic>
      <p:sp>
        <p:nvSpPr>
          <p:cNvPr id="4" name="Picture Placeholder 3"/>
          <p:cNvSpPr>
            <a:spLocks noGrp="1"/>
          </p:cNvSpPr>
          <p:nvPr>
            <p:ph type="pic" sz="quarter" idx="10"/>
          </p:nvPr>
        </p:nvSpPr>
        <p:spPr>
          <a:xfrm>
            <a:off x="0" y="0"/>
            <a:ext cx="8316000" cy="5143500"/>
          </a:xfrm>
        </p:spPr>
        <p:txBody>
          <a:bodyPr/>
          <a:lstStyle/>
          <a:p>
            <a:r>
              <a:rPr lang="en-US" dirty="0" smtClean="0"/>
              <a:t>Click icon to add picture</a:t>
            </a:r>
            <a:endParaRPr lang="en-GB" dirty="0"/>
          </a:p>
        </p:txBody>
      </p:sp>
      <p:sp>
        <p:nvSpPr>
          <p:cNvPr id="7" name="Footer Placeholder 6"/>
          <p:cNvSpPr>
            <a:spLocks noGrp="1"/>
          </p:cNvSpPr>
          <p:nvPr>
            <p:ph type="ftr" sz="quarter" idx="11"/>
          </p:nvPr>
        </p:nvSpPr>
        <p:spPr/>
        <p:txBody>
          <a:bodyPr/>
          <a:lstStyle/>
          <a:p>
            <a:r>
              <a:rPr lang="en-GB" dirty="0" smtClean="0">
                <a:solidFill>
                  <a:srgbClr val="626366">
                    <a:tint val="75000"/>
                  </a:srgbClr>
                </a:solidFill>
              </a:rPr>
              <a:t>© Quantic 2018</a:t>
            </a:r>
            <a:endParaRPr lang="en-GB" dirty="0">
              <a:solidFill>
                <a:srgbClr val="626366">
                  <a:tint val="75000"/>
                </a:srgbClr>
              </a:solidFill>
            </a:endParaRPr>
          </a:p>
        </p:txBody>
      </p:sp>
      <p:sp>
        <p:nvSpPr>
          <p:cNvPr id="8" name="Slide Number Placeholder 7"/>
          <p:cNvSpPr>
            <a:spLocks noGrp="1"/>
          </p:cNvSpPr>
          <p:nvPr>
            <p:ph type="sldNum" sz="quarter" idx="12"/>
          </p:nvPr>
        </p:nvSpPr>
        <p:spPr/>
        <p:txBody>
          <a:bodyPr/>
          <a:lstStyle/>
          <a:p>
            <a:fld id="{BCBA2000-299A-4E87-A575-41F4F35E62E9}" type="slidenum">
              <a:rPr lang="en-GB" smtClean="0">
                <a:solidFill>
                  <a:srgbClr val="626366">
                    <a:tint val="75000"/>
                  </a:srgbClr>
                </a:solidFill>
              </a:rPr>
              <a:pPr/>
              <a:t>‹#›</a:t>
            </a:fld>
            <a:endParaRPr lang="en-GB" dirty="0">
              <a:solidFill>
                <a:srgbClr val="626366">
                  <a:tint val="75000"/>
                </a:srgbClr>
              </a:solidFill>
            </a:endParaRPr>
          </a:p>
        </p:txBody>
      </p:sp>
    </p:spTree>
    <p:extLst>
      <p:ext uri="{BB962C8B-B14F-4D97-AF65-F5344CB8AC3E}">
        <p14:creationId xmlns:p14="http://schemas.microsoft.com/office/powerpoint/2010/main" val="1855878331"/>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7b_Custom Layout">
    <p:spTree>
      <p:nvGrpSpPr>
        <p:cNvPr id="1" name=""/>
        <p:cNvGrpSpPr/>
        <p:nvPr/>
      </p:nvGrpSpPr>
      <p:grpSpPr>
        <a:xfrm>
          <a:off x="0" y="0"/>
          <a:ext cx="0" cy="0"/>
          <a:chOff x="0" y="0"/>
          <a:chExt cx="0" cy="0"/>
        </a:xfrm>
      </p:grpSpPr>
      <p:sp>
        <p:nvSpPr>
          <p:cNvPr id="5" name="Rectangle 4"/>
          <p:cNvSpPr/>
          <p:nvPr userDrawn="1"/>
        </p:nvSpPr>
        <p:spPr>
          <a:xfrm>
            <a:off x="8316718" y="0"/>
            <a:ext cx="832104"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241" y="4704588"/>
            <a:ext cx="703060" cy="216000"/>
          </a:xfrm>
          <a:prstGeom prst="rect">
            <a:avLst/>
          </a:prstGeom>
        </p:spPr>
      </p:pic>
      <p:sp>
        <p:nvSpPr>
          <p:cNvPr id="4" name="Picture Placeholder 3"/>
          <p:cNvSpPr>
            <a:spLocks noGrp="1"/>
          </p:cNvSpPr>
          <p:nvPr>
            <p:ph type="pic" sz="quarter" idx="10"/>
          </p:nvPr>
        </p:nvSpPr>
        <p:spPr>
          <a:xfrm>
            <a:off x="0" y="0"/>
            <a:ext cx="8316000" cy="5143500"/>
          </a:xfrm>
        </p:spPr>
        <p:txBody>
          <a:bodyPr/>
          <a:lstStyle/>
          <a:p>
            <a:r>
              <a:rPr lang="en-US" dirty="0" smtClean="0"/>
              <a:t>Click icon to add picture</a:t>
            </a:r>
            <a:endParaRPr lang="en-GB" dirty="0"/>
          </a:p>
        </p:txBody>
      </p:sp>
      <p:sp>
        <p:nvSpPr>
          <p:cNvPr id="3" name="Footer Placeholder 2"/>
          <p:cNvSpPr>
            <a:spLocks noGrp="1"/>
          </p:cNvSpPr>
          <p:nvPr>
            <p:ph type="ftr" sz="quarter" idx="11"/>
          </p:nvPr>
        </p:nvSpPr>
        <p:spPr/>
        <p:txBody>
          <a:bodyPr/>
          <a:lstStyle/>
          <a:p>
            <a:r>
              <a:rPr lang="en-GB" dirty="0" smtClean="0">
                <a:solidFill>
                  <a:srgbClr val="626366">
                    <a:tint val="75000"/>
                  </a:srgbClr>
                </a:solidFill>
              </a:rPr>
              <a:t>© Quantic 2018</a:t>
            </a:r>
            <a:endParaRPr lang="en-GB" dirty="0">
              <a:solidFill>
                <a:srgbClr val="626366">
                  <a:tint val="75000"/>
                </a:srgbClr>
              </a:solidFill>
            </a:endParaRPr>
          </a:p>
        </p:txBody>
      </p:sp>
      <p:sp>
        <p:nvSpPr>
          <p:cNvPr id="8" name="Slide Number Placeholder 7"/>
          <p:cNvSpPr>
            <a:spLocks noGrp="1"/>
          </p:cNvSpPr>
          <p:nvPr>
            <p:ph type="sldNum" sz="quarter" idx="12"/>
          </p:nvPr>
        </p:nvSpPr>
        <p:spPr/>
        <p:txBody>
          <a:bodyPr/>
          <a:lstStyle/>
          <a:p>
            <a:fld id="{BCBA2000-299A-4E87-A575-41F4F35E62E9}" type="slidenum">
              <a:rPr lang="en-GB" smtClean="0">
                <a:solidFill>
                  <a:srgbClr val="626366">
                    <a:tint val="75000"/>
                  </a:srgbClr>
                </a:solidFill>
              </a:rPr>
              <a:pPr/>
              <a:t>‹#›</a:t>
            </a:fld>
            <a:endParaRPr lang="en-GB" dirty="0">
              <a:solidFill>
                <a:srgbClr val="626366">
                  <a:tint val="75000"/>
                </a:srgbClr>
              </a:solidFill>
            </a:endParaRPr>
          </a:p>
        </p:txBody>
      </p:sp>
    </p:spTree>
    <p:extLst>
      <p:ext uri="{BB962C8B-B14F-4D97-AF65-F5344CB8AC3E}">
        <p14:creationId xmlns:p14="http://schemas.microsoft.com/office/powerpoint/2010/main" val="3352587902"/>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Rectangle 4"/>
          <p:cNvSpPr/>
          <p:nvPr userDrawn="1"/>
        </p:nvSpPr>
        <p:spPr>
          <a:xfrm>
            <a:off x="8316718" y="0"/>
            <a:ext cx="832104"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241" y="4704588"/>
            <a:ext cx="703060" cy="216000"/>
          </a:xfrm>
          <a:prstGeom prst="rect">
            <a:avLst/>
          </a:prstGeom>
        </p:spPr>
      </p:pic>
      <p:sp>
        <p:nvSpPr>
          <p:cNvPr id="3" name="Title 2"/>
          <p:cNvSpPr>
            <a:spLocks noGrp="1"/>
          </p:cNvSpPr>
          <p:nvPr>
            <p:ph type="title"/>
          </p:nvPr>
        </p:nvSpPr>
        <p:spPr>
          <a:xfrm>
            <a:off x="212835" y="818100"/>
            <a:ext cx="7968166" cy="453600"/>
          </a:xfrm>
        </p:spPr>
        <p:txBody>
          <a:bodyPr/>
          <a:lstStyle/>
          <a:p>
            <a:r>
              <a:rPr lang="en-US" smtClean="0"/>
              <a:t>Click to edit Master title style</a:t>
            </a:r>
            <a:endParaRPr lang="en-GB"/>
          </a:p>
        </p:txBody>
      </p:sp>
      <p:sp>
        <p:nvSpPr>
          <p:cNvPr id="9" name="Content Placeholder 8"/>
          <p:cNvSpPr>
            <a:spLocks noGrp="1"/>
          </p:cNvSpPr>
          <p:nvPr>
            <p:ph sz="quarter" idx="13"/>
          </p:nvPr>
        </p:nvSpPr>
        <p:spPr>
          <a:xfrm>
            <a:off x="215535" y="1468800"/>
            <a:ext cx="7968166" cy="327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4"/>
          </p:nvPr>
        </p:nvSpPr>
        <p:spPr/>
        <p:txBody>
          <a:bodyPr/>
          <a:lstStyle/>
          <a:p>
            <a:r>
              <a:rPr lang="en-GB" dirty="0" smtClean="0">
                <a:solidFill>
                  <a:srgbClr val="626366">
                    <a:tint val="75000"/>
                  </a:srgbClr>
                </a:solidFill>
              </a:rPr>
              <a:t>© Quantic 2018</a:t>
            </a:r>
            <a:endParaRPr lang="en-GB" dirty="0">
              <a:solidFill>
                <a:srgbClr val="626366">
                  <a:tint val="75000"/>
                </a:srgbClr>
              </a:solidFill>
            </a:endParaRPr>
          </a:p>
        </p:txBody>
      </p:sp>
      <p:sp>
        <p:nvSpPr>
          <p:cNvPr id="6" name="Slide Number Placeholder 5"/>
          <p:cNvSpPr>
            <a:spLocks noGrp="1"/>
          </p:cNvSpPr>
          <p:nvPr>
            <p:ph type="sldNum" sz="quarter" idx="15"/>
          </p:nvPr>
        </p:nvSpPr>
        <p:spPr/>
        <p:txBody>
          <a:bodyPr/>
          <a:lstStyle/>
          <a:p>
            <a:fld id="{BCBA2000-299A-4E87-A575-41F4F35E62E9}" type="slidenum">
              <a:rPr lang="en-GB" smtClean="0">
                <a:solidFill>
                  <a:srgbClr val="626366">
                    <a:tint val="75000"/>
                  </a:srgbClr>
                </a:solidFill>
              </a:rPr>
              <a:pPr/>
              <a:t>‹#›</a:t>
            </a:fld>
            <a:endParaRPr lang="en-GB" dirty="0">
              <a:solidFill>
                <a:srgbClr val="626366">
                  <a:tint val="75000"/>
                </a:srgbClr>
              </a:solidFill>
            </a:endParaRPr>
          </a:p>
        </p:txBody>
      </p:sp>
    </p:spTree>
    <p:extLst>
      <p:ext uri="{BB962C8B-B14F-4D97-AF65-F5344CB8AC3E}">
        <p14:creationId xmlns:p14="http://schemas.microsoft.com/office/powerpoint/2010/main" val="2545426487"/>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8a_Custom Layout">
    <p:spTree>
      <p:nvGrpSpPr>
        <p:cNvPr id="1" name=""/>
        <p:cNvGrpSpPr/>
        <p:nvPr/>
      </p:nvGrpSpPr>
      <p:grpSpPr>
        <a:xfrm>
          <a:off x="0" y="0"/>
          <a:ext cx="0" cy="0"/>
          <a:chOff x="0" y="0"/>
          <a:chExt cx="0" cy="0"/>
        </a:xfrm>
      </p:grpSpPr>
      <p:sp>
        <p:nvSpPr>
          <p:cNvPr id="5" name="Rectangle 4"/>
          <p:cNvSpPr/>
          <p:nvPr userDrawn="1"/>
        </p:nvSpPr>
        <p:spPr>
          <a:xfrm>
            <a:off x="8316718" y="0"/>
            <a:ext cx="832104"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241" y="4704588"/>
            <a:ext cx="703060" cy="216000"/>
          </a:xfrm>
          <a:prstGeom prst="rect">
            <a:avLst/>
          </a:prstGeom>
        </p:spPr>
      </p:pic>
      <p:sp>
        <p:nvSpPr>
          <p:cNvPr id="3" name="Title 2"/>
          <p:cNvSpPr>
            <a:spLocks noGrp="1"/>
          </p:cNvSpPr>
          <p:nvPr>
            <p:ph type="title"/>
          </p:nvPr>
        </p:nvSpPr>
        <p:spPr>
          <a:xfrm>
            <a:off x="212835" y="818100"/>
            <a:ext cx="7968166" cy="453600"/>
          </a:xfrm>
        </p:spPr>
        <p:txBody>
          <a:bodyPr/>
          <a:lstStyle/>
          <a:p>
            <a:r>
              <a:rPr lang="en-US" smtClean="0"/>
              <a:t>Click to edit Master title style</a:t>
            </a:r>
            <a:endParaRPr lang="en-GB"/>
          </a:p>
        </p:txBody>
      </p:sp>
      <p:sp>
        <p:nvSpPr>
          <p:cNvPr id="9" name="Content Placeholder 8"/>
          <p:cNvSpPr>
            <a:spLocks noGrp="1"/>
          </p:cNvSpPr>
          <p:nvPr>
            <p:ph sz="quarter" idx="13"/>
          </p:nvPr>
        </p:nvSpPr>
        <p:spPr>
          <a:xfrm>
            <a:off x="215535" y="1468800"/>
            <a:ext cx="7968166" cy="327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4"/>
          </p:nvPr>
        </p:nvSpPr>
        <p:spPr/>
        <p:txBody>
          <a:bodyPr/>
          <a:lstStyle/>
          <a:p>
            <a:r>
              <a:rPr lang="en-GB" dirty="0" smtClean="0">
                <a:solidFill>
                  <a:srgbClr val="626366">
                    <a:tint val="75000"/>
                  </a:srgbClr>
                </a:solidFill>
              </a:rPr>
              <a:t>© Quantic 2018</a:t>
            </a:r>
            <a:endParaRPr lang="en-GB" dirty="0">
              <a:solidFill>
                <a:srgbClr val="626366">
                  <a:tint val="75000"/>
                </a:srgbClr>
              </a:solidFill>
            </a:endParaRPr>
          </a:p>
        </p:txBody>
      </p:sp>
      <p:sp>
        <p:nvSpPr>
          <p:cNvPr id="6" name="Slide Number Placeholder 5"/>
          <p:cNvSpPr>
            <a:spLocks noGrp="1"/>
          </p:cNvSpPr>
          <p:nvPr>
            <p:ph type="sldNum" sz="quarter" idx="15"/>
          </p:nvPr>
        </p:nvSpPr>
        <p:spPr/>
        <p:txBody>
          <a:bodyPr/>
          <a:lstStyle/>
          <a:p>
            <a:fld id="{BCBA2000-299A-4E87-A575-41F4F35E62E9}" type="slidenum">
              <a:rPr lang="en-GB" smtClean="0">
                <a:solidFill>
                  <a:srgbClr val="626366">
                    <a:tint val="75000"/>
                  </a:srgbClr>
                </a:solidFill>
              </a:rPr>
              <a:pPr/>
              <a:t>‹#›</a:t>
            </a:fld>
            <a:endParaRPr lang="en-GB" dirty="0">
              <a:solidFill>
                <a:srgbClr val="626366">
                  <a:tint val="75000"/>
                </a:srgbClr>
              </a:solidFill>
            </a:endParaRPr>
          </a:p>
        </p:txBody>
      </p:sp>
    </p:spTree>
    <p:extLst>
      <p:ext uri="{BB962C8B-B14F-4D97-AF65-F5344CB8AC3E}">
        <p14:creationId xmlns:p14="http://schemas.microsoft.com/office/powerpoint/2010/main" val="785709885"/>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8b_Custom Layout">
    <p:spTree>
      <p:nvGrpSpPr>
        <p:cNvPr id="1" name=""/>
        <p:cNvGrpSpPr/>
        <p:nvPr/>
      </p:nvGrpSpPr>
      <p:grpSpPr>
        <a:xfrm>
          <a:off x="0" y="0"/>
          <a:ext cx="0" cy="0"/>
          <a:chOff x="0" y="0"/>
          <a:chExt cx="0" cy="0"/>
        </a:xfrm>
      </p:grpSpPr>
      <p:sp>
        <p:nvSpPr>
          <p:cNvPr id="5" name="Rectangle 4"/>
          <p:cNvSpPr/>
          <p:nvPr userDrawn="1"/>
        </p:nvSpPr>
        <p:spPr>
          <a:xfrm>
            <a:off x="8316718" y="0"/>
            <a:ext cx="832104"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241" y="4704588"/>
            <a:ext cx="703060" cy="216000"/>
          </a:xfrm>
          <a:prstGeom prst="rect">
            <a:avLst/>
          </a:prstGeom>
        </p:spPr>
      </p:pic>
      <p:sp>
        <p:nvSpPr>
          <p:cNvPr id="3" name="Title 2"/>
          <p:cNvSpPr>
            <a:spLocks noGrp="1"/>
          </p:cNvSpPr>
          <p:nvPr>
            <p:ph type="title"/>
          </p:nvPr>
        </p:nvSpPr>
        <p:spPr>
          <a:xfrm>
            <a:off x="212835" y="818100"/>
            <a:ext cx="7968166" cy="453600"/>
          </a:xfrm>
        </p:spPr>
        <p:txBody>
          <a:bodyPr/>
          <a:lstStyle/>
          <a:p>
            <a:r>
              <a:rPr lang="en-US" smtClean="0"/>
              <a:t>Click to edit Master title style</a:t>
            </a:r>
            <a:endParaRPr lang="en-GB"/>
          </a:p>
        </p:txBody>
      </p:sp>
      <p:sp>
        <p:nvSpPr>
          <p:cNvPr id="9" name="Content Placeholder 8"/>
          <p:cNvSpPr>
            <a:spLocks noGrp="1"/>
          </p:cNvSpPr>
          <p:nvPr>
            <p:ph sz="quarter" idx="13"/>
          </p:nvPr>
        </p:nvSpPr>
        <p:spPr>
          <a:xfrm>
            <a:off x="215535" y="1468800"/>
            <a:ext cx="7968166" cy="327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sz="quarter" idx="14"/>
          </p:nvPr>
        </p:nvSpPr>
        <p:spPr/>
        <p:txBody>
          <a:bodyPr/>
          <a:lstStyle/>
          <a:p>
            <a:r>
              <a:rPr lang="en-GB" dirty="0" smtClean="0">
                <a:solidFill>
                  <a:srgbClr val="626366">
                    <a:tint val="75000"/>
                  </a:srgbClr>
                </a:solidFill>
              </a:rPr>
              <a:t>© Quantic 2018</a:t>
            </a:r>
            <a:endParaRPr lang="en-GB" dirty="0">
              <a:solidFill>
                <a:srgbClr val="626366">
                  <a:tint val="75000"/>
                </a:srgbClr>
              </a:solidFill>
            </a:endParaRPr>
          </a:p>
        </p:txBody>
      </p:sp>
      <p:sp>
        <p:nvSpPr>
          <p:cNvPr id="6" name="Slide Number Placeholder 5"/>
          <p:cNvSpPr>
            <a:spLocks noGrp="1"/>
          </p:cNvSpPr>
          <p:nvPr>
            <p:ph type="sldNum" sz="quarter" idx="15"/>
          </p:nvPr>
        </p:nvSpPr>
        <p:spPr/>
        <p:txBody>
          <a:bodyPr/>
          <a:lstStyle/>
          <a:p>
            <a:fld id="{BCBA2000-299A-4E87-A575-41F4F35E62E9}" type="slidenum">
              <a:rPr lang="en-GB" smtClean="0">
                <a:solidFill>
                  <a:srgbClr val="626366">
                    <a:tint val="75000"/>
                  </a:srgbClr>
                </a:solidFill>
              </a:rPr>
              <a:pPr/>
              <a:t>‹#›</a:t>
            </a:fld>
            <a:endParaRPr lang="en-GB" dirty="0">
              <a:solidFill>
                <a:srgbClr val="626366">
                  <a:tint val="75000"/>
                </a:srgbClr>
              </a:solidFill>
            </a:endParaRPr>
          </a:p>
        </p:txBody>
      </p:sp>
    </p:spTree>
    <p:extLst>
      <p:ext uri="{BB962C8B-B14F-4D97-AF65-F5344CB8AC3E}">
        <p14:creationId xmlns:p14="http://schemas.microsoft.com/office/powerpoint/2010/main" val="259886580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74"/>
            <a:ext cx="2133600" cy="274637"/>
          </a:xfrm>
          <a:prstGeom prst="rect">
            <a:avLst/>
          </a:prstGeom>
        </p:spPr>
        <p:txBody>
          <a:bodyPr/>
          <a:lstStyle/>
          <a:p>
            <a:fld id="{1461661E-9128-4D40-9BF2-14773CCAEE7F}" type="datetimeFigureOut">
              <a:rPr lang="en-US" smtClean="0"/>
              <a:t>8/31/2018</a:t>
            </a:fld>
            <a:endParaRPr lang="en-US" dirty="0"/>
          </a:p>
        </p:txBody>
      </p:sp>
      <p:sp>
        <p:nvSpPr>
          <p:cNvPr id="4" name="Footer Placeholder 3"/>
          <p:cNvSpPr>
            <a:spLocks noGrp="1"/>
          </p:cNvSpPr>
          <p:nvPr>
            <p:ph type="ftr" sz="quarter" idx="11"/>
          </p:nvPr>
        </p:nvSpPr>
        <p:spPr>
          <a:xfrm>
            <a:off x="3124200" y="4767274"/>
            <a:ext cx="2895600" cy="274637"/>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4767274"/>
            <a:ext cx="2133600" cy="274637"/>
          </a:xfrm>
          <a:prstGeom prst="rect">
            <a:avLst/>
          </a:prstGeom>
        </p:spPr>
        <p:txBody>
          <a:bodyPr/>
          <a:lstStyle/>
          <a:p>
            <a:fld id="{0268B7E1-8C20-3E41-9E11-AFCA17ECDF76}" type="slidenum">
              <a:rPr lang="en-US" smtClean="0"/>
              <a:t>‹#›</a:t>
            </a:fld>
            <a:endParaRPr lang="en-US" dirty="0"/>
          </a:p>
        </p:txBody>
      </p:sp>
      <p:sp>
        <p:nvSpPr>
          <p:cNvPr id="6"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19540798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4983957" y="677825"/>
            <a:ext cx="3907631" cy="2097273"/>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Picture Placeholder 8"/>
          <p:cNvSpPr>
            <a:spLocks noGrp="1"/>
          </p:cNvSpPr>
          <p:nvPr>
            <p:ph type="pic" sz="quarter" idx="13"/>
          </p:nvPr>
        </p:nvSpPr>
        <p:spPr>
          <a:xfrm>
            <a:off x="2607469" y="2775098"/>
            <a:ext cx="4569619" cy="2368402"/>
          </a:xfrm>
        </p:spPr>
        <p:txBody>
          <a:bodyPr/>
          <a:lstStyle/>
          <a:p>
            <a:r>
              <a:rPr lang="en-US" dirty="0" smtClean="0"/>
              <a:t>Click icon to add picture</a:t>
            </a:r>
            <a:endParaRPr lang="en-GB" dirty="0"/>
          </a:p>
        </p:txBody>
      </p:sp>
      <p:sp>
        <p:nvSpPr>
          <p:cNvPr id="3" name="Footer Placeholder 2"/>
          <p:cNvSpPr>
            <a:spLocks noGrp="1"/>
          </p:cNvSpPr>
          <p:nvPr>
            <p:ph type="ftr" sz="quarter" idx="14"/>
          </p:nvPr>
        </p:nvSpPr>
        <p:spPr/>
        <p:txBody>
          <a:bodyPr/>
          <a:lstStyle>
            <a:lvl1pPr>
              <a:defRPr>
                <a:solidFill>
                  <a:schemeClr val="tx1"/>
                </a:solidFill>
              </a:defRPr>
            </a:lvl1pPr>
          </a:lstStyle>
          <a:p>
            <a:r>
              <a:rPr lang="en-GB" dirty="0" smtClean="0">
                <a:solidFill>
                  <a:srgbClr val="626366"/>
                </a:solidFill>
              </a:rPr>
              <a:t>© Quantic 2018</a:t>
            </a:r>
            <a:endParaRPr lang="en-GB" dirty="0">
              <a:solidFill>
                <a:srgbClr val="626366"/>
              </a:solidFill>
            </a:endParaRPr>
          </a:p>
        </p:txBody>
      </p:sp>
      <p:sp>
        <p:nvSpPr>
          <p:cNvPr id="6" name="Slide Number Placeholder 5"/>
          <p:cNvSpPr>
            <a:spLocks noGrp="1"/>
          </p:cNvSpPr>
          <p:nvPr>
            <p:ph type="sldNum" sz="quarter" idx="15"/>
          </p:nvPr>
        </p:nvSpPr>
        <p:spPr/>
        <p:txBody>
          <a:bodyPr/>
          <a:lstStyle>
            <a:lvl1pPr>
              <a:defRPr>
                <a:solidFill>
                  <a:schemeClr val="tx1"/>
                </a:solidFill>
              </a:defRPr>
            </a:lvl1pPr>
          </a:lstStyle>
          <a:p>
            <a:fld id="{BCBA2000-299A-4E87-A575-41F4F35E62E9}" type="slidenum">
              <a:rPr lang="en-GB" smtClean="0">
                <a:solidFill>
                  <a:srgbClr val="626366"/>
                </a:solidFill>
              </a:rPr>
              <a:pPr/>
              <a:t>‹#›</a:t>
            </a:fld>
            <a:endParaRPr lang="en-GB" dirty="0">
              <a:solidFill>
                <a:srgbClr val="626366"/>
              </a:solidFill>
            </a:endParaRP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5772" t="7608"/>
          <a:stretch/>
        </p:blipFill>
        <p:spPr>
          <a:xfrm>
            <a:off x="-3" y="1"/>
            <a:ext cx="1850069" cy="181401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868951">
            <a:off x="2075088" y="936032"/>
            <a:ext cx="61598" cy="2230665"/>
          </a:xfrm>
          <a:prstGeom prst="rect">
            <a:avLst/>
          </a:prstGeom>
        </p:spPr>
      </p:pic>
    </p:spTree>
    <p:extLst>
      <p:ext uri="{BB962C8B-B14F-4D97-AF65-F5344CB8AC3E}">
        <p14:creationId xmlns:p14="http://schemas.microsoft.com/office/powerpoint/2010/main" val="3127759877"/>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a_Custom Layout">
    <p:bg>
      <p:bgPr>
        <a:solidFill>
          <a:schemeClr val="accent3"/>
        </a:solidFill>
        <a:effectLst/>
      </p:bgPr>
    </p:bg>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4983957" y="677825"/>
            <a:ext cx="3907631" cy="2097273"/>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Picture Placeholder 8"/>
          <p:cNvSpPr>
            <a:spLocks noGrp="1"/>
          </p:cNvSpPr>
          <p:nvPr>
            <p:ph type="pic" sz="quarter" idx="13"/>
          </p:nvPr>
        </p:nvSpPr>
        <p:spPr>
          <a:xfrm>
            <a:off x="2607469" y="2775098"/>
            <a:ext cx="4569619" cy="2368402"/>
          </a:xfrm>
        </p:spPr>
        <p:txBody>
          <a:bodyPr/>
          <a:lstStyle/>
          <a:p>
            <a:r>
              <a:rPr lang="en-US" dirty="0" smtClean="0"/>
              <a:t>Click icon to add picture</a:t>
            </a:r>
            <a:endParaRPr lang="en-GB" dirty="0"/>
          </a:p>
        </p:txBody>
      </p:sp>
      <p:sp>
        <p:nvSpPr>
          <p:cNvPr id="3" name="Footer Placeholder 2"/>
          <p:cNvSpPr>
            <a:spLocks noGrp="1"/>
          </p:cNvSpPr>
          <p:nvPr>
            <p:ph type="ftr" sz="quarter" idx="14"/>
          </p:nvPr>
        </p:nvSpPr>
        <p:spPr/>
        <p:txBody>
          <a:bodyPr/>
          <a:lstStyle>
            <a:lvl1pPr>
              <a:defRPr>
                <a:solidFill>
                  <a:schemeClr val="tx1"/>
                </a:solidFill>
              </a:defRPr>
            </a:lvl1pPr>
          </a:lstStyle>
          <a:p>
            <a:r>
              <a:rPr lang="en-GB" dirty="0" smtClean="0">
                <a:solidFill>
                  <a:srgbClr val="626366"/>
                </a:solidFill>
              </a:rPr>
              <a:t>© Quantic 2018</a:t>
            </a:r>
            <a:endParaRPr lang="en-GB" dirty="0">
              <a:solidFill>
                <a:srgbClr val="626366"/>
              </a:solidFill>
            </a:endParaRPr>
          </a:p>
        </p:txBody>
      </p:sp>
      <p:sp>
        <p:nvSpPr>
          <p:cNvPr id="6" name="Slide Number Placeholder 5"/>
          <p:cNvSpPr>
            <a:spLocks noGrp="1"/>
          </p:cNvSpPr>
          <p:nvPr>
            <p:ph type="sldNum" sz="quarter" idx="15"/>
          </p:nvPr>
        </p:nvSpPr>
        <p:spPr/>
        <p:txBody>
          <a:bodyPr/>
          <a:lstStyle>
            <a:lvl1pPr>
              <a:defRPr>
                <a:solidFill>
                  <a:schemeClr val="tx1"/>
                </a:solidFill>
              </a:defRPr>
            </a:lvl1pPr>
          </a:lstStyle>
          <a:p>
            <a:fld id="{BCBA2000-299A-4E87-A575-41F4F35E62E9}" type="slidenum">
              <a:rPr lang="en-GB" smtClean="0">
                <a:solidFill>
                  <a:srgbClr val="626366"/>
                </a:solidFill>
              </a:rPr>
              <a:pPr/>
              <a:t>‹#›</a:t>
            </a:fld>
            <a:endParaRPr lang="en-GB" dirty="0">
              <a:solidFill>
                <a:srgbClr val="626366"/>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1"/>
            <a:ext cx="1849500" cy="1814400"/>
          </a:xfrm>
          <a:prstGeom prst="rect">
            <a:avLst/>
          </a:prstGeom>
        </p:spPr>
      </p:pic>
      <p:pic>
        <p:nvPicPr>
          <p:cNvPr id="11" name="Picture 10"/>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rot="18868951">
            <a:off x="2098735" y="964607"/>
            <a:ext cx="61598" cy="2230665"/>
          </a:xfrm>
          <a:prstGeom prst="rect">
            <a:avLst/>
          </a:prstGeom>
        </p:spPr>
      </p:pic>
    </p:spTree>
    <p:extLst>
      <p:ext uri="{BB962C8B-B14F-4D97-AF65-F5344CB8AC3E}">
        <p14:creationId xmlns:p14="http://schemas.microsoft.com/office/powerpoint/2010/main" val="3291396366"/>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9b_Custom Layout">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sp>
        <p:nvSpPr>
          <p:cNvPr id="7" name="Content Placeholder 6"/>
          <p:cNvSpPr>
            <a:spLocks noGrp="1"/>
          </p:cNvSpPr>
          <p:nvPr>
            <p:ph sz="quarter" idx="12"/>
          </p:nvPr>
        </p:nvSpPr>
        <p:spPr>
          <a:xfrm>
            <a:off x="4983957" y="677825"/>
            <a:ext cx="3907631" cy="2097273"/>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Picture Placeholder 8"/>
          <p:cNvSpPr>
            <a:spLocks noGrp="1"/>
          </p:cNvSpPr>
          <p:nvPr>
            <p:ph type="pic" sz="quarter" idx="13"/>
          </p:nvPr>
        </p:nvSpPr>
        <p:spPr>
          <a:xfrm>
            <a:off x="2607469" y="2775098"/>
            <a:ext cx="4569619" cy="2368402"/>
          </a:xfrm>
        </p:spPr>
        <p:txBody>
          <a:bodyPr/>
          <a:lstStyle/>
          <a:p>
            <a:r>
              <a:rPr lang="en-US" dirty="0" smtClean="0"/>
              <a:t>Click icon to add picture</a:t>
            </a:r>
            <a:endParaRPr lang="en-GB" dirty="0"/>
          </a:p>
        </p:txBody>
      </p:sp>
      <p:sp>
        <p:nvSpPr>
          <p:cNvPr id="3" name="Footer Placeholder 2"/>
          <p:cNvSpPr>
            <a:spLocks noGrp="1"/>
          </p:cNvSpPr>
          <p:nvPr>
            <p:ph type="ftr" sz="quarter" idx="14"/>
          </p:nvPr>
        </p:nvSpPr>
        <p:spPr/>
        <p:txBody>
          <a:bodyPr/>
          <a:lstStyle>
            <a:lvl1pPr>
              <a:defRPr>
                <a:solidFill>
                  <a:schemeClr val="tx1"/>
                </a:solidFill>
              </a:defRPr>
            </a:lvl1pPr>
          </a:lstStyle>
          <a:p>
            <a:r>
              <a:rPr lang="en-GB" dirty="0" smtClean="0">
                <a:solidFill>
                  <a:srgbClr val="626366"/>
                </a:solidFill>
              </a:rPr>
              <a:t>© Quantic 2018</a:t>
            </a:r>
            <a:endParaRPr lang="en-GB" dirty="0">
              <a:solidFill>
                <a:srgbClr val="626366"/>
              </a:solidFill>
            </a:endParaRPr>
          </a:p>
        </p:txBody>
      </p:sp>
      <p:sp>
        <p:nvSpPr>
          <p:cNvPr id="6" name="Slide Number Placeholder 5"/>
          <p:cNvSpPr>
            <a:spLocks noGrp="1"/>
          </p:cNvSpPr>
          <p:nvPr>
            <p:ph type="sldNum" sz="quarter" idx="15"/>
          </p:nvPr>
        </p:nvSpPr>
        <p:spPr/>
        <p:txBody>
          <a:bodyPr/>
          <a:lstStyle>
            <a:lvl1pPr>
              <a:defRPr>
                <a:solidFill>
                  <a:schemeClr val="tx1"/>
                </a:solidFill>
              </a:defRPr>
            </a:lvl1pPr>
          </a:lstStyle>
          <a:p>
            <a:fld id="{BCBA2000-299A-4E87-A575-41F4F35E62E9}" type="slidenum">
              <a:rPr lang="en-GB" smtClean="0">
                <a:solidFill>
                  <a:srgbClr val="626366"/>
                </a:solidFill>
              </a:rPr>
              <a:pPr/>
              <a:t>‹#›</a:t>
            </a:fld>
            <a:endParaRPr lang="en-GB" dirty="0">
              <a:solidFill>
                <a:srgbClr val="626366"/>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868951">
            <a:off x="2075088" y="936032"/>
            <a:ext cx="61598" cy="2230665"/>
          </a:xfrm>
          <a:prstGeom prst="rect">
            <a:avLst/>
          </a:prstGeom>
        </p:spPr>
      </p:pic>
      <p:pic>
        <p:nvPicPr>
          <p:cNvPr id="11" name="Picture 10"/>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772" t="7608"/>
          <a:stretch/>
        </p:blipFill>
        <p:spPr>
          <a:xfrm>
            <a:off x="0" y="1"/>
            <a:ext cx="1850069" cy="1814012"/>
          </a:xfrm>
          <a:prstGeom prst="rect">
            <a:avLst/>
          </a:prstGeom>
        </p:spPr>
      </p:pic>
    </p:spTree>
    <p:extLst>
      <p:ext uri="{BB962C8B-B14F-4D97-AF65-F5344CB8AC3E}">
        <p14:creationId xmlns:p14="http://schemas.microsoft.com/office/powerpoint/2010/main" val="427539697"/>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Contact Details">
    <p:spTree>
      <p:nvGrpSpPr>
        <p:cNvPr id="1" name=""/>
        <p:cNvGrpSpPr/>
        <p:nvPr/>
      </p:nvGrpSpPr>
      <p:grpSpPr>
        <a:xfrm>
          <a:off x="0" y="0"/>
          <a:ext cx="0" cy="0"/>
          <a:chOff x="0" y="0"/>
          <a:chExt cx="0" cy="0"/>
        </a:xfrm>
      </p:grpSpPr>
      <p:sp>
        <p:nvSpPr>
          <p:cNvPr id="6" name="Rectangle 5"/>
          <p:cNvSpPr/>
          <p:nvPr userDrawn="1"/>
        </p:nvSpPr>
        <p:spPr>
          <a:xfrm>
            <a:off x="1" y="0"/>
            <a:ext cx="4209393"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342900"/>
            <a:endParaRPr lang="en-GB" sz="1400" dirty="0">
              <a:solidFill>
                <a:srgbClr val="FFFFFF"/>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47697" cy="3247697"/>
          </a:xfrm>
          <a:prstGeom prst="rect">
            <a:avLst/>
          </a:prstGeom>
        </p:spPr>
      </p:pic>
      <p:sp>
        <p:nvSpPr>
          <p:cNvPr id="7" name="TextBox 6"/>
          <p:cNvSpPr txBox="1"/>
          <p:nvPr userDrawn="1"/>
        </p:nvSpPr>
        <p:spPr>
          <a:xfrm>
            <a:off x="4343400" y="2041994"/>
            <a:ext cx="4800600" cy="1084912"/>
          </a:xfrm>
          <a:prstGeom prst="rect">
            <a:avLst/>
          </a:prstGeom>
          <a:noFill/>
        </p:spPr>
        <p:txBody>
          <a:bodyPr wrap="square" lIns="68580" tIns="34290" rIns="68580" bIns="34290" rtlCol="0" anchor="b" anchorCtr="0">
            <a:spAutoFit/>
          </a:bodyPr>
          <a:lstStyle/>
          <a:p>
            <a:pPr defTabSz="342900"/>
            <a:r>
              <a:rPr lang="en-GB" sz="1100" dirty="0" smtClean="0">
                <a:solidFill>
                  <a:srgbClr val="626366"/>
                </a:solidFill>
                <a:cs typeface="Arial" pitchFamily="34" charset="0"/>
              </a:rPr>
              <a:t>Quantic, Flagship House, Reading Road North, Fleet, Hampshire, GU51 4WP,  United Kingdom</a:t>
            </a:r>
          </a:p>
          <a:p>
            <a:pPr defTabSz="342900"/>
            <a:endParaRPr lang="en-GB" sz="1100" dirty="0" smtClean="0">
              <a:solidFill>
                <a:srgbClr val="626366"/>
              </a:solidFill>
              <a:cs typeface="Arial" pitchFamily="34" charset="0"/>
            </a:endParaRPr>
          </a:p>
          <a:p>
            <a:pPr defTabSz="342900"/>
            <a:r>
              <a:rPr lang="en-GB" sz="1100" dirty="0" smtClean="0">
                <a:solidFill>
                  <a:srgbClr val="626366"/>
                </a:solidFill>
                <a:cs typeface="Arial" pitchFamily="34" charset="0"/>
              </a:rPr>
              <a:t>Tel: +44 (0)1252 616100</a:t>
            </a:r>
          </a:p>
          <a:p>
            <a:pPr defTabSz="342900"/>
            <a:r>
              <a:rPr lang="en-GB" sz="1100" dirty="0" smtClean="0">
                <a:solidFill>
                  <a:srgbClr val="626366"/>
                </a:solidFill>
                <a:cs typeface="Arial" pitchFamily="34" charset="0"/>
              </a:rPr>
              <a:t>Email: info@thequanticgroup.com</a:t>
            </a:r>
          </a:p>
          <a:p>
            <a:pPr defTabSz="342900"/>
            <a:r>
              <a:rPr lang="en-GB" sz="1100" dirty="0" smtClean="0">
                <a:solidFill>
                  <a:srgbClr val="626366"/>
                </a:solidFill>
                <a:cs typeface="Arial" pitchFamily="34" charset="0"/>
              </a:rPr>
              <a:t>Website: </a:t>
            </a:r>
            <a:r>
              <a:rPr lang="en-GB" sz="1100" dirty="0" smtClean="0">
                <a:solidFill>
                  <a:srgbClr val="626366"/>
                </a:solidFill>
                <a:cs typeface="Arial" pitchFamily="34" charset="0"/>
                <a:hlinkClick r:id="rId3"/>
              </a:rPr>
              <a:t>www.thequanticgroup.com</a:t>
            </a:r>
            <a:r>
              <a:rPr lang="en-GB" sz="1100" dirty="0" smtClean="0">
                <a:solidFill>
                  <a:srgbClr val="626366"/>
                </a:solidFill>
                <a:cs typeface="Arial" pitchFamily="34" charset="0"/>
              </a:rPr>
              <a:t> </a:t>
            </a:r>
            <a:endParaRPr lang="en-GB" sz="1100" dirty="0" smtClean="0">
              <a:solidFill>
                <a:srgbClr val="FFC000"/>
              </a:solidFill>
              <a:cs typeface="Arial" pitchFamily="34" charset="0"/>
            </a:endParaRPr>
          </a:p>
        </p:txBody>
      </p:sp>
      <p:sp>
        <p:nvSpPr>
          <p:cNvPr id="8" name="TextBox 7"/>
          <p:cNvSpPr txBox="1"/>
          <p:nvPr userDrawn="1"/>
        </p:nvSpPr>
        <p:spPr>
          <a:xfrm>
            <a:off x="4343400" y="435341"/>
            <a:ext cx="4666593" cy="1423467"/>
          </a:xfrm>
          <a:prstGeom prst="rect">
            <a:avLst/>
          </a:prstGeom>
          <a:noFill/>
        </p:spPr>
        <p:txBody>
          <a:bodyPr wrap="square" lIns="68580" tIns="34290" rIns="68580" bIns="34290" rtlCol="0">
            <a:spAutoFit/>
          </a:bodyPr>
          <a:lstStyle/>
          <a:p>
            <a:pPr defTabSz="342900"/>
            <a:r>
              <a:rPr lang="en-GB" sz="1100" u="sng" dirty="0" smtClean="0">
                <a:solidFill>
                  <a:srgbClr val="626366"/>
                </a:solidFill>
                <a:latin typeface="HelvLight" pitchFamily="2" charset="0"/>
                <a:cs typeface="Arial" pitchFamily="34" charset="0"/>
              </a:rPr>
              <a:t>CONTACT DETAILS</a:t>
            </a:r>
          </a:p>
          <a:p>
            <a:pPr defTabSz="342900"/>
            <a:endParaRPr lang="en-GB" sz="1100" b="1" u="sng" dirty="0" smtClean="0">
              <a:solidFill>
                <a:srgbClr val="626366">
                  <a:lumMod val="65000"/>
                  <a:lumOff val="35000"/>
                </a:srgbClr>
              </a:solidFill>
              <a:cs typeface="Arial" pitchFamily="34" charset="0"/>
            </a:endParaRPr>
          </a:p>
          <a:p>
            <a:pPr defTabSz="342900"/>
            <a:r>
              <a:rPr lang="en-GB" sz="1100" dirty="0" smtClean="0">
                <a:solidFill>
                  <a:srgbClr val="FF0000"/>
                </a:solidFill>
                <a:cs typeface="Arial" pitchFamily="34" charset="0"/>
              </a:rPr>
              <a:t>Insert your name </a:t>
            </a:r>
            <a:r>
              <a:rPr lang="en-GB" sz="1100" dirty="0" smtClean="0">
                <a:solidFill>
                  <a:srgbClr val="626366"/>
                </a:solidFill>
                <a:cs typeface="Arial" pitchFamily="34" charset="0"/>
              </a:rPr>
              <a:t>is the consultant from Quantic who prepared this document.  </a:t>
            </a:r>
            <a:r>
              <a:rPr lang="en-GB" sz="1100" dirty="0" smtClean="0">
                <a:solidFill>
                  <a:srgbClr val="FF0000"/>
                </a:solidFill>
                <a:cs typeface="Arial" pitchFamily="34" charset="0"/>
              </a:rPr>
              <a:t>Insert your name </a:t>
            </a:r>
            <a:r>
              <a:rPr lang="en-GB" sz="1100" dirty="0" smtClean="0">
                <a:solidFill>
                  <a:srgbClr val="626366"/>
                </a:solidFill>
                <a:cs typeface="Arial" pitchFamily="34" charset="0"/>
              </a:rPr>
              <a:t>details are:</a:t>
            </a:r>
          </a:p>
          <a:p>
            <a:pPr defTabSz="342900"/>
            <a:endParaRPr lang="en-GB" sz="1100" dirty="0" smtClean="0">
              <a:solidFill>
                <a:srgbClr val="626366">
                  <a:lumMod val="65000"/>
                  <a:lumOff val="35000"/>
                </a:srgbClr>
              </a:solidFill>
              <a:cs typeface="Arial" pitchFamily="34" charset="0"/>
            </a:endParaRPr>
          </a:p>
          <a:p>
            <a:pPr defTabSz="342900"/>
            <a:r>
              <a:rPr lang="en-GB" sz="1100" dirty="0" smtClean="0">
                <a:solidFill>
                  <a:srgbClr val="626366"/>
                </a:solidFill>
                <a:cs typeface="Arial" pitchFamily="34" charset="0"/>
              </a:rPr>
              <a:t>Tel: +44 (0)1252 616100</a:t>
            </a:r>
          </a:p>
          <a:p>
            <a:pPr defTabSz="342900"/>
            <a:r>
              <a:rPr lang="en-GB" sz="1100" dirty="0" smtClean="0">
                <a:solidFill>
                  <a:srgbClr val="626366"/>
                </a:solidFill>
                <a:cs typeface="Arial" pitchFamily="34" charset="0"/>
              </a:rPr>
              <a:t>Mobile: +44 (0)</a:t>
            </a:r>
            <a:r>
              <a:rPr lang="en-GB" sz="1100" dirty="0" smtClean="0">
                <a:solidFill>
                  <a:srgbClr val="FF0000"/>
                </a:solidFill>
                <a:cs typeface="Arial" pitchFamily="34" charset="0"/>
              </a:rPr>
              <a:t>Insert mobile</a:t>
            </a:r>
          </a:p>
          <a:p>
            <a:pPr defTabSz="342900"/>
            <a:r>
              <a:rPr lang="en-GB" sz="1100" dirty="0" smtClean="0">
                <a:solidFill>
                  <a:srgbClr val="626366"/>
                </a:solidFill>
                <a:cs typeface="Arial" pitchFamily="34" charset="0"/>
              </a:rPr>
              <a:t>Email: </a:t>
            </a:r>
            <a:r>
              <a:rPr lang="en-GB" sz="1100" dirty="0" smtClean="0">
                <a:solidFill>
                  <a:srgbClr val="FF0000"/>
                </a:solidFill>
                <a:cs typeface="Arial" pitchFamily="34" charset="0"/>
              </a:rPr>
              <a:t>insert email address</a:t>
            </a:r>
            <a:r>
              <a:rPr lang="en-GB" sz="1100" dirty="0" smtClean="0">
                <a:solidFill>
                  <a:srgbClr val="626366"/>
                </a:solidFill>
                <a:cs typeface="Arial" pitchFamily="34" charset="0"/>
              </a:rPr>
              <a:t>@thequanticgroup.com</a:t>
            </a:r>
            <a:endParaRPr lang="en-GB" sz="1100" dirty="0">
              <a:solidFill>
                <a:srgbClr val="626366"/>
              </a:solidFill>
              <a:cs typeface="Arial" pitchFamily="34" charset="0"/>
            </a:endParaRPr>
          </a:p>
        </p:txBody>
      </p:sp>
      <p:sp>
        <p:nvSpPr>
          <p:cNvPr id="9" name="Slide Number Placeholder 8"/>
          <p:cNvSpPr>
            <a:spLocks noGrp="1"/>
          </p:cNvSpPr>
          <p:nvPr>
            <p:ph type="sldNum" sz="quarter" idx="11"/>
          </p:nvPr>
        </p:nvSpPr>
        <p:spPr/>
        <p:txBody>
          <a:bodyPr/>
          <a:lstStyle/>
          <a:p>
            <a:fld id="{BCBA2000-299A-4E87-A575-41F4F35E62E9}" type="slidenum">
              <a:rPr lang="en-GB" smtClean="0">
                <a:solidFill>
                  <a:srgbClr val="626366">
                    <a:tint val="75000"/>
                  </a:srgbClr>
                </a:solidFill>
              </a:rPr>
              <a:pPr/>
              <a:t>‹#›</a:t>
            </a:fld>
            <a:endParaRPr lang="en-GB" dirty="0">
              <a:solidFill>
                <a:srgbClr val="626366">
                  <a:tint val="75000"/>
                </a:srgbClr>
              </a:solidFill>
            </a:endParaRPr>
          </a:p>
        </p:txBody>
      </p:sp>
    </p:spTree>
    <p:extLst>
      <p:ext uri="{BB962C8B-B14F-4D97-AF65-F5344CB8AC3E}">
        <p14:creationId xmlns:p14="http://schemas.microsoft.com/office/powerpoint/2010/main" val="1685074346"/>
      </p:ext>
    </p:extLst>
  </p:cSld>
  <p:clrMapOvr>
    <a:masterClrMapping/>
  </p:clrMapOvr>
  <p:timing>
    <p:tnLst>
      <p:par>
        <p:cTn id="1" dur="indefinite" restart="never" nodeType="tmRoot"/>
      </p:par>
    </p:tnLst>
  </p:timing>
  <p:hf hd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65000"/>
                    <a:lumOff val="35000"/>
                  </a:schemeClr>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2pPr>
              <a:defRPr/>
            </a:lvl2pPr>
            <a:lvl3pPr>
              <a:defRPr/>
            </a:lvl3pPr>
            <a:lvl4pPr>
              <a:defRPr/>
            </a:lvl4pPr>
            <a:lvl5pPr>
              <a:defRPr/>
            </a:lvl5pPr>
            <a:lvl6pPr>
              <a:defRPr/>
            </a:lvl6pPr>
            <a:lvl7pPr>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7750500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8"/>
            <a:ext cx="7772400" cy="1101725"/>
          </a:xfrm>
          <a:prstGeom prst="rect">
            <a:avLst/>
          </a:prstGeom>
        </p:spPr>
        <p:txBody>
          <a:bodyPr/>
          <a:lstStyle>
            <a:lvl1pPr>
              <a:defRPr sz="4000" b="1">
                <a:latin typeface="Century Gothic" panose="020B0502020202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sz="2800" b="1">
                <a:solidFill>
                  <a:schemeClr val="tx2"/>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38880141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51520" y="123478"/>
            <a:ext cx="7848872" cy="576288"/>
          </a:xfrm>
          <a:prstGeom prst="rect">
            <a:avLst/>
          </a:prstGeom>
        </p:spPr>
        <p:txBody>
          <a:bodyPr vert="horz" lIns="0" tIns="0" rIns="0" bIns="0"/>
          <a:lstStyle>
            <a:lvl1pPr marL="0" indent="0">
              <a:buNone/>
              <a:defRPr sz="2400" b="1" baseline="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29653674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5"/>
            <a:ext cx="8229600" cy="3394075"/>
          </a:xfrm>
          <a:prstGeom prst="rect">
            <a:avLst/>
          </a:prstGeo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457200" y="4767268"/>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5" name="Footer Placeholder 4"/>
          <p:cNvSpPr>
            <a:spLocks noGrp="1"/>
          </p:cNvSpPr>
          <p:nvPr>
            <p:ph type="ftr" sz="quarter" idx="11"/>
          </p:nvPr>
        </p:nvSpPr>
        <p:spPr>
          <a:xfrm>
            <a:off x="3124200" y="4767268"/>
            <a:ext cx="2895600" cy="274637"/>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4767268"/>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7"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400" b="1" baseline="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4785481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79640"/>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68"/>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5" name="Footer Placeholder 4"/>
          <p:cNvSpPr>
            <a:spLocks noGrp="1"/>
          </p:cNvSpPr>
          <p:nvPr>
            <p:ph type="ftr" sz="quarter" idx="11"/>
          </p:nvPr>
        </p:nvSpPr>
        <p:spPr>
          <a:xfrm>
            <a:off x="3124200" y="4767268"/>
            <a:ext cx="2895600" cy="274637"/>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4767268"/>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7"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34311290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5"/>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5"/>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68"/>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6" name="Footer Placeholder 5"/>
          <p:cNvSpPr>
            <a:spLocks noGrp="1"/>
          </p:cNvSpPr>
          <p:nvPr>
            <p:ph type="ftr" sz="quarter" idx="11"/>
          </p:nvPr>
        </p:nvSpPr>
        <p:spPr>
          <a:xfrm>
            <a:off x="3124200" y="4767268"/>
            <a:ext cx="2895600" cy="274637"/>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6553200" y="4767268"/>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8"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1874018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74"/>
            <a:ext cx="2133600" cy="274637"/>
          </a:xfrm>
          <a:prstGeom prst="rect">
            <a:avLst/>
          </a:prstGeom>
        </p:spPr>
        <p:txBody>
          <a:bodyPr/>
          <a:lstStyle/>
          <a:p>
            <a:fld id="{1461661E-9128-4D40-9BF2-14773CCAEE7F}" type="datetimeFigureOut">
              <a:rPr lang="en-US" smtClean="0"/>
              <a:t>8/31/2018</a:t>
            </a:fld>
            <a:endParaRPr lang="en-US" dirty="0"/>
          </a:p>
        </p:txBody>
      </p:sp>
      <p:sp>
        <p:nvSpPr>
          <p:cNvPr id="3" name="Footer Placeholder 2"/>
          <p:cNvSpPr>
            <a:spLocks noGrp="1"/>
          </p:cNvSpPr>
          <p:nvPr>
            <p:ph type="ftr" sz="quarter" idx="11"/>
          </p:nvPr>
        </p:nvSpPr>
        <p:spPr>
          <a:xfrm>
            <a:off x="3124200" y="4767274"/>
            <a:ext cx="2895600" cy="274637"/>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4767274"/>
            <a:ext cx="2133600" cy="274637"/>
          </a:xfrm>
          <a:prstGeom prst="rect">
            <a:avLst/>
          </a:prstGeom>
        </p:spPr>
        <p:txBody>
          <a:bodyPr/>
          <a:lstStyle/>
          <a:p>
            <a:fld id="{0268B7E1-8C20-3E41-9E11-AFCA17ECDF76}" type="slidenum">
              <a:rPr lang="en-US" smtClean="0"/>
              <a:t>‹#›</a:t>
            </a:fld>
            <a:endParaRPr lang="en-US" dirty="0"/>
          </a:p>
        </p:txBody>
      </p:sp>
    </p:spTree>
    <p:extLst>
      <p:ext uri="{BB962C8B-B14F-4D97-AF65-F5344CB8AC3E}">
        <p14:creationId xmlns:p14="http://schemas.microsoft.com/office/powerpoint/2010/main" val="1156357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8"/>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4" name="Footer Placeholder 3"/>
          <p:cNvSpPr>
            <a:spLocks noGrp="1"/>
          </p:cNvSpPr>
          <p:nvPr>
            <p:ph type="ftr" sz="quarter" idx="11"/>
          </p:nvPr>
        </p:nvSpPr>
        <p:spPr>
          <a:xfrm>
            <a:off x="3124200" y="4767268"/>
            <a:ext cx="2895600" cy="274637"/>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6553200" y="4767268"/>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6"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28987019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8"/>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3" name="Footer Placeholder 2"/>
          <p:cNvSpPr>
            <a:spLocks noGrp="1"/>
          </p:cNvSpPr>
          <p:nvPr>
            <p:ph type="ftr" sz="quarter" idx="11"/>
          </p:nvPr>
        </p:nvSpPr>
        <p:spPr>
          <a:xfrm>
            <a:off x="3124200" y="4767268"/>
            <a:ext cx="2895600" cy="274637"/>
          </a:xfrm>
          <a:prstGeom prst="rect">
            <a:avLst/>
          </a:prstGeom>
        </p:spPr>
        <p:txBody>
          <a:bodyPr/>
          <a:lstStyle/>
          <a:p>
            <a:endParaRPr lang="en-US" dirty="0">
              <a:solidFill>
                <a:srgbClr val="000000"/>
              </a:solidFill>
            </a:endParaRPr>
          </a:p>
        </p:txBody>
      </p:sp>
      <p:sp>
        <p:nvSpPr>
          <p:cNvPr id="4" name="Slide Number Placeholder 3"/>
          <p:cNvSpPr>
            <a:spLocks noGrp="1"/>
          </p:cNvSpPr>
          <p:nvPr>
            <p:ph type="sldNum" sz="quarter" idx="12"/>
          </p:nvPr>
        </p:nvSpPr>
        <p:spPr>
          <a:xfrm>
            <a:off x="6553200" y="4767268"/>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88436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1212904"/>
            <a:ext cx="3008313" cy="871537"/>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1212900"/>
            <a:ext cx="5111750" cy="33030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10" y="2084441"/>
            <a:ext cx="3008313" cy="243152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8"/>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6" name="Footer Placeholder 5"/>
          <p:cNvSpPr>
            <a:spLocks noGrp="1"/>
          </p:cNvSpPr>
          <p:nvPr>
            <p:ph type="ftr" sz="quarter" idx="11"/>
          </p:nvPr>
        </p:nvSpPr>
        <p:spPr>
          <a:xfrm>
            <a:off x="3124200" y="4767268"/>
            <a:ext cx="2895600" cy="274637"/>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6553200" y="4767268"/>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8" name="Text Placeholder 2"/>
          <p:cNvSpPr>
            <a:spLocks noGrp="1"/>
          </p:cNvSpPr>
          <p:nvPr>
            <p:ph type="body" sz="quarter" idx="13" hasCustomPrompt="1"/>
          </p:nvPr>
        </p:nvSpPr>
        <p:spPr>
          <a:xfrm>
            <a:off x="251520" y="123478"/>
            <a:ext cx="7776864"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4364959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90516"/>
            <a:ext cx="5486400" cy="425450"/>
          </a:xfrm>
          <a:prstGeom prst="rect">
            <a:avLst/>
          </a:prstGeom>
        </p:spPr>
        <p:txBody>
          <a:bodyPr anchor="b"/>
          <a:lstStyle>
            <a:lvl1pPr algn="l">
              <a:defRPr sz="2000" b="1"/>
            </a:lvl1pPr>
          </a:lstStyle>
          <a:p>
            <a:r>
              <a:rPr lang="en-GB" dirty="0"/>
              <a:t>Click to edit Master title style</a:t>
            </a:r>
            <a:endParaRPr lang="en-US" dirty="0"/>
          </a:p>
        </p:txBody>
      </p:sp>
      <p:sp>
        <p:nvSpPr>
          <p:cNvPr id="3" name="Picture Placeholder 2"/>
          <p:cNvSpPr>
            <a:spLocks noGrp="1"/>
          </p:cNvSpPr>
          <p:nvPr>
            <p:ph type="pic" idx="1"/>
          </p:nvPr>
        </p:nvSpPr>
        <p:spPr>
          <a:xfrm>
            <a:off x="1792288" y="843557"/>
            <a:ext cx="5486400" cy="309634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515966"/>
            <a:ext cx="5486400" cy="3460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Text Placeholder 2"/>
          <p:cNvSpPr>
            <a:spLocks noGrp="1"/>
          </p:cNvSpPr>
          <p:nvPr>
            <p:ph type="body" sz="quarter" idx="10"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6659339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41448"/>
            <a:ext cx="9210776" cy="5143500"/>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srgbClr val="2897DA"/>
              </a:solidFill>
              <a:effectLst/>
              <a:uLnTx/>
              <a:uFillTx/>
              <a:latin typeface="Raleway Regular" charset="0"/>
              <a:ea typeface="+mn-ea"/>
              <a:cs typeface="+mn-cs"/>
            </a:endParaRPr>
          </a:p>
        </p:txBody>
      </p:sp>
      <p:sp>
        <p:nvSpPr>
          <p:cNvPr id="2" name="Title 1"/>
          <p:cNvSpPr>
            <a:spLocks noGrp="1"/>
          </p:cNvSpPr>
          <p:nvPr>
            <p:ph type="ctrTitle"/>
          </p:nvPr>
        </p:nvSpPr>
        <p:spPr>
          <a:xfrm>
            <a:off x="539552" y="1347123"/>
            <a:ext cx="6858000" cy="924421"/>
          </a:xfrm>
          <a:prstGeom prst="rect">
            <a:avLst/>
          </a:prstGeom>
        </p:spPr>
        <p:txBody>
          <a:bodyPr anchor="ctr">
            <a:normAutofit/>
          </a:bodyPr>
          <a:lstStyle>
            <a:lvl1pPr algn="l">
              <a:defRPr sz="2800"/>
            </a:lvl1pPr>
          </a:lstStyle>
          <a:p>
            <a:r>
              <a:rPr lang="en-US" smtClean="0"/>
              <a:t>Click to edit Master title style</a:t>
            </a:r>
            <a:endParaRPr lang="en-GB" dirty="0"/>
          </a:p>
        </p:txBody>
      </p:sp>
      <p:sp>
        <p:nvSpPr>
          <p:cNvPr id="3" name="Subtitle 2"/>
          <p:cNvSpPr>
            <a:spLocks noGrp="1"/>
          </p:cNvSpPr>
          <p:nvPr>
            <p:ph type="subTitle" idx="1"/>
          </p:nvPr>
        </p:nvSpPr>
        <p:spPr>
          <a:xfrm>
            <a:off x="539552" y="2478980"/>
            <a:ext cx="6858000" cy="445889"/>
          </a:xfrm>
          <a:prstGeom prst="rect">
            <a:avLst/>
          </a:prstGeom>
        </p:spPr>
        <p:txBody>
          <a:bodyPr>
            <a:normAutofit/>
          </a:bodyPr>
          <a:lstStyle>
            <a:lvl1pPr marL="0" indent="0" algn="l">
              <a:buNone/>
              <a:defRPr sz="1800" b="1">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9" name="Rectangle 8">
            <a:extLst>
              <a:ext uri="{FF2B5EF4-FFF2-40B4-BE49-F238E27FC236}">
                <a16:creationId xmlns:a16="http://schemas.microsoft.com/office/drawing/2014/main" id="{5E69007C-EAF4-4E9A-ACDE-E8AE4B441F9B}"/>
              </a:ext>
            </a:extLst>
          </p:cNvPr>
          <p:cNvSpPr/>
          <p:nvPr userDrawn="1"/>
        </p:nvSpPr>
        <p:spPr>
          <a:xfrm>
            <a:off x="0" y="4744105"/>
            <a:ext cx="9210776" cy="3993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77101F3-D2BC-4091-B88A-FB172EF5D0D3}"/>
              </a:ext>
            </a:extLst>
          </p:cNvPr>
          <p:cNvSpPr/>
          <p:nvPr userDrawn="1"/>
        </p:nvSpPr>
        <p:spPr>
          <a:xfrm>
            <a:off x="100970" y="4784253"/>
            <a:ext cx="877163"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rPr>
              <a:t>#</a:t>
            </a: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sym typeface="Gill Sans" pitchFamily="-84" charset="0"/>
              </a:rPr>
              <a:t>BeMore</a:t>
            </a:r>
            <a:endParaRPr kumimoji="0" lang="en-GB" sz="14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sym typeface="Gill Sans" pitchFamily="-84" charset="0"/>
            </a:endParaRPr>
          </a:p>
        </p:txBody>
      </p:sp>
      <p:pic>
        <p:nvPicPr>
          <p:cNvPr id="12" name="Picture 11" descr="McCain-Foods-Logo-Master-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6336" y="123478"/>
            <a:ext cx="1334980" cy="792088"/>
          </a:xfrm>
          <a:prstGeom prst="rect">
            <a:avLst/>
          </a:prstGeom>
        </p:spPr>
      </p:pic>
    </p:spTree>
    <p:extLst>
      <p:ext uri="{BB962C8B-B14F-4D97-AF65-F5344CB8AC3E}">
        <p14:creationId xmlns:p14="http://schemas.microsoft.com/office/powerpoint/2010/main" val="2789688707"/>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5" name="Rectangle 4"/>
          <p:cNvSpPr/>
          <p:nvPr userDrawn="1"/>
        </p:nvSpPr>
        <p:spPr>
          <a:xfrm>
            <a:off x="0" y="4738596"/>
            <a:ext cx="9144000" cy="417278"/>
          </a:xfrm>
          <a:prstGeom prst="rect">
            <a:avLst/>
          </a:prstGeom>
          <a:solidFill>
            <a:srgbClr val="FFE100"/>
          </a:solid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lide Number Placeholder 2"/>
          <p:cNvSpPr>
            <a:spLocks noGrp="1"/>
          </p:cNvSpPr>
          <p:nvPr>
            <p:ph type="sldNum" sz="quarter" idx="10"/>
          </p:nvPr>
        </p:nvSpPr>
        <p:spPr>
          <a:xfrm>
            <a:off x="6948264" y="4803998"/>
            <a:ext cx="2057400" cy="274637"/>
          </a:xfrm>
        </p:spPr>
        <p:txBody>
          <a:bodyPr/>
          <a:lstStyle>
            <a:lvl1pPr>
              <a:defRPr>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userDrawn="1"/>
        </p:nvSpPr>
        <p:spPr>
          <a:xfrm>
            <a:off x="0" y="0"/>
            <a:ext cx="3131841" cy="4738596"/>
          </a:xfrm>
          <a:prstGeom prst="rect">
            <a:avLst/>
          </a:prstGeom>
          <a:solidFill>
            <a:srgbClr val="FFE100"/>
          </a:solidFill>
          <a:ln>
            <a:solidFill>
              <a:srgbClr val="FFE1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userDrawn="1"/>
        </p:nvSpPr>
        <p:spPr>
          <a:xfrm>
            <a:off x="107504" y="4784253"/>
            <a:ext cx="877163" cy="307777"/>
          </a:xfrm>
          <a:prstGeom prst="rect">
            <a:avLst/>
          </a:prstGeom>
          <a:solidFill>
            <a:srgbClr val="FFE100"/>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#BeMore</a:t>
            </a:r>
            <a:endParaRPr kumimoji="0" lang="en-GB" sz="14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7" name="Rectangle 6"/>
          <p:cNvSpPr/>
          <p:nvPr userDrawn="1"/>
        </p:nvSpPr>
        <p:spPr>
          <a:xfrm>
            <a:off x="3122768" y="5081"/>
            <a:ext cx="6021232" cy="473351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Picture 7" descr="McCain-Foods-Logo-Master-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55985" y="185894"/>
            <a:ext cx="764487" cy="453595"/>
          </a:xfrm>
          <a:prstGeom prst="rect">
            <a:avLst/>
          </a:prstGeom>
        </p:spPr>
      </p:pic>
      <p:sp>
        <p:nvSpPr>
          <p:cNvPr id="9" name="Title 8"/>
          <p:cNvSpPr>
            <a:spLocks noGrp="1"/>
          </p:cNvSpPr>
          <p:nvPr>
            <p:ph type="title"/>
          </p:nvPr>
        </p:nvSpPr>
        <p:spPr>
          <a:xfrm>
            <a:off x="3261212" y="273738"/>
            <a:ext cx="4464496" cy="504000"/>
          </a:xfrm>
        </p:spPr>
        <p:txBody>
          <a:bodyPr/>
          <a:lstStyle>
            <a:lvl1pPr>
              <a:defRPr sz="2000">
                <a:solidFill>
                  <a:schemeClr val="bg1"/>
                </a:solidFill>
              </a:defRPr>
            </a:lvl1pPr>
          </a:lstStyle>
          <a:p>
            <a:r>
              <a:rPr lang="en-US" smtClean="0"/>
              <a:t>Click to edit Master title style</a:t>
            </a:r>
            <a:endParaRPr lang="en-GB" dirty="0"/>
          </a:p>
        </p:txBody>
      </p:sp>
      <p:sp>
        <p:nvSpPr>
          <p:cNvPr id="10" name="Picture Placeholder 10"/>
          <p:cNvSpPr>
            <a:spLocks noGrp="1"/>
          </p:cNvSpPr>
          <p:nvPr>
            <p:ph type="pic" sz="quarter" idx="12"/>
          </p:nvPr>
        </p:nvSpPr>
        <p:spPr>
          <a:xfrm>
            <a:off x="425925" y="549729"/>
            <a:ext cx="2270919" cy="3528392"/>
          </a:xfrm>
        </p:spPr>
        <p:txBody>
          <a:bodyPr>
            <a:normAutofit/>
          </a:bodyPr>
          <a:lstStyle>
            <a:lvl1pPr marL="0" indent="0">
              <a:buNone/>
              <a:defRPr sz="1000"/>
            </a:lvl1pPr>
          </a:lstStyle>
          <a:p>
            <a:r>
              <a:rPr lang="en-US" smtClean="0"/>
              <a:t>Click icon to add picture</a:t>
            </a:r>
            <a:endParaRPr lang="en-GB" dirty="0"/>
          </a:p>
        </p:txBody>
      </p:sp>
      <p:sp>
        <p:nvSpPr>
          <p:cNvPr id="12" name="Content Placeholder 12"/>
          <p:cNvSpPr>
            <a:spLocks noGrp="1"/>
          </p:cNvSpPr>
          <p:nvPr>
            <p:ph sz="quarter" idx="11"/>
          </p:nvPr>
        </p:nvSpPr>
        <p:spPr>
          <a:xfrm>
            <a:off x="3261212" y="1068850"/>
            <a:ext cx="5559260" cy="3240385"/>
          </a:xfrm>
        </p:spPr>
        <p:txBody>
          <a:bodyPr/>
          <a:lstStyle>
            <a:lvl1pPr>
              <a:buClrTx/>
              <a:defRPr sz="1800">
                <a:solidFill>
                  <a:schemeClr val="bg1"/>
                </a:solidFill>
              </a:defRPr>
            </a:lvl1pPr>
            <a:lvl2pPr>
              <a:buClrTx/>
              <a:defRPr sz="1600">
                <a:solidFill>
                  <a:schemeClr val="bg1"/>
                </a:solidFill>
              </a:defRPr>
            </a:lvl2pPr>
            <a:lvl3pPr>
              <a:buClrTx/>
              <a:defRPr sz="1400">
                <a:solidFill>
                  <a:schemeClr val="bg1"/>
                </a:solidFill>
              </a:defRPr>
            </a:lvl3pPr>
            <a:lvl4pPr>
              <a:buClrTx/>
              <a:defRPr sz="1200">
                <a:solidFill>
                  <a:schemeClr val="bg1"/>
                </a:solidFill>
              </a:defRPr>
            </a:lvl4pPr>
            <a:lvl5pPr>
              <a:buClrTx/>
              <a:defRPr sz="10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386692916"/>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2" name="Rectangle 11"/>
          <p:cNvSpPr/>
          <p:nvPr userDrawn="1"/>
        </p:nvSpPr>
        <p:spPr>
          <a:xfrm>
            <a:off x="-4353" y="-21804"/>
            <a:ext cx="3280210" cy="4733652"/>
          </a:xfrm>
          <a:prstGeom prst="rect">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 name="Rectangle 7"/>
          <p:cNvSpPr/>
          <p:nvPr userDrawn="1"/>
        </p:nvSpPr>
        <p:spPr>
          <a:xfrm>
            <a:off x="3275857" y="-1"/>
            <a:ext cx="5877215" cy="4711849"/>
          </a:xfrm>
          <a:prstGeom prst="rect">
            <a:avLst/>
          </a:prstGeom>
          <a:solidFill>
            <a:srgbClr val="FFE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p:cNvSpPr/>
          <p:nvPr userDrawn="1"/>
        </p:nvSpPr>
        <p:spPr>
          <a:xfrm>
            <a:off x="5374" y="4711848"/>
            <a:ext cx="9184865" cy="43165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userDrawn="1"/>
        </p:nvSpPr>
        <p:spPr>
          <a:xfrm>
            <a:off x="107504" y="4775323"/>
            <a:ext cx="87716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rPr>
              <a:t>#BeMore</a:t>
            </a:r>
            <a:endParaRPr kumimoji="0" lang="en-GB" sz="14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endParaRPr>
          </a:p>
        </p:txBody>
      </p:sp>
      <p:sp>
        <p:nvSpPr>
          <p:cNvPr id="14" name="Slide Number Placeholder 13"/>
          <p:cNvSpPr>
            <a:spLocks noGrp="1"/>
          </p:cNvSpPr>
          <p:nvPr>
            <p:ph type="sldNum" sz="quarter" idx="12"/>
          </p:nvPr>
        </p:nvSpPr>
        <p:spPr/>
        <p:txBody>
          <a:bodyPr/>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Picture Placeholder 10"/>
          <p:cNvSpPr>
            <a:spLocks noGrp="1"/>
          </p:cNvSpPr>
          <p:nvPr>
            <p:ph type="pic" sz="quarter" idx="13"/>
          </p:nvPr>
        </p:nvSpPr>
        <p:spPr>
          <a:xfrm>
            <a:off x="425925" y="549728"/>
            <a:ext cx="2270919" cy="3822221"/>
          </a:xfrm>
        </p:spPr>
        <p:txBody>
          <a:bodyPr>
            <a:normAutofit/>
          </a:bodyPr>
          <a:lstStyle>
            <a:lvl1pPr marL="0" indent="0">
              <a:buNone/>
              <a:defRPr sz="1000">
                <a:solidFill>
                  <a:schemeClr val="bg1"/>
                </a:solidFill>
              </a:defRPr>
            </a:lvl1pPr>
          </a:lstStyle>
          <a:p>
            <a:r>
              <a:rPr lang="en-US" smtClean="0"/>
              <a:t>Click icon to add picture</a:t>
            </a:r>
            <a:endParaRPr lang="en-GB" dirty="0"/>
          </a:p>
        </p:txBody>
      </p:sp>
      <p:sp>
        <p:nvSpPr>
          <p:cNvPr id="17" name="Content Placeholder 12"/>
          <p:cNvSpPr>
            <a:spLocks noGrp="1"/>
          </p:cNvSpPr>
          <p:nvPr>
            <p:ph sz="quarter" idx="11"/>
          </p:nvPr>
        </p:nvSpPr>
        <p:spPr>
          <a:xfrm>
            <a:off x="3419872" y="1059950"/>
            <a:ext cx="5472608" cy="3311999"/>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00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8" name="Title 1"/>
          <p:cNvSpPr>
            <a:spLocks noGrp="1"/>
          </p:cNvSpPr>
          <p:nvPr>
            <p:ph type="title"/>
          </p:nvPr>
        </p:nvSpPr>
        <p:spPr>
          <a:xfrm>
            <a:off x="3419872" y="253332"/>
            <a:ext cx="4430316" cy="504000"/>
          </a:xfrm>
        </p:spPr>
        <p:txBody>
          <a:bodyPr>
            <a:normAutofit/>
          </a:bodyPr>
          <a:lstStyle>
            <a:lvl1pPr>
              <a:defRPr sz="2000"/>
            </a:lvl1pPr>
          </a:lstStyle>
          <a:p>
            <a:r>
              <a:rPr lang="en-US" smtClean="0"/>
              <a:t>Click to edit Master title style</a:t>
            </a:r>
            <a:endParaRPr lang="en-GB" dirty="0"/>
          </a:p>
        </p:txBody>
      </p:sp>
      <p:pic>
        <p:nvPicPr>
          <p:cNvPr id="19" name="Picture 18" descr="McCain-Foods-Logo-Master-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4474" y="174115"/>
            <a:ext cx="850014" cy="504341"/>
          </a:xfrm>
          <a:prstGeom prst="rect">
            <a:avLst/>
          </a:prstGeom>
        </p:spPr>
      </p:pic>
    </p:spTree>
    <p:extLst>
      <p:ext uri="{BB962C8B-B14F-4D97-AF65-F5344CB8AC3E}">
        <p14:creationId xmlns:p14="http://schemas.microsoft.com/office/powerpoint/2010/main" val="1638115196"/>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8" name="Rectangle 7"/>
          <p:cNvSpPr/>
          <p:nvPr userDrawn="1"/>
        </p:nvSpPr>
        <p:spPr>
          <a:xfrm>
            <a:off x="3275857" y="-1"/>
            <a:ext cx="5877215" cy="4711849"/>
          </a:xfrm>
          <a:prstGeom prst="rect">
            <a:avLst/>
          </a:prstGeom>
          <a:solidFill>
            <a:srgbClr val="FFE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p:cNvSpPr/>
          <p:nvPr userDrawn="1"/>
        </p:nvSpPr>
        <p:spPr>
          <a:xfrm>
            <a:off x="9072" y="4711847"/>
            <a:ext cx="9144000" cy="431553"/>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userDrawn="1"/>
        </p:nvSpPr>
        <p:spPr>
          <a:xfrm>
            <a:off x="107504" y="4784253"/>
            <a:ext cx="87716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rPr>
              <a:t>#BeMore</a:t>
            </a:r>
            <a:endParaRPr kumimoji="0" lang="en-GB" sz="14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endParaRPr>
          </a:p>
        </p:txBody>
      </p:sp>
      <p:sp>
        <p:nvSpPr>
          <p:cNvPr id="11" name="Picture Placeholder 10"/>
          <p:cNvSpPr>
            <a:spLocks noGrp="1"/>
          </p:cNvSpPr>
          <p:nvPr>
            <p:ph type="pic" sz="quarter" idx="10"/>
          </p:nvPr>
        </p:nvSpPr>
        <p:spPr>
          <a:xfrm>
            <a:off x="-3175" y="0"/>
            <a:ext cx="3279775" cy="4711848"/>
          </a:xfrm>
        </p:spPr>
        <p:txBody>
          <a:bodyPr>
            <a:normAutofit/>
          </a:bodyPr>
          <a:lstStyle>
            <a:lvl1pPr>
              <a:defRPr sz="1000"/>
            </a:lvl1pPr>
          </a:lstStyle>
          <a:p>
            <a:r>
              <a:rPr lang="en-US" smtClean="0"/>
              <a:t>Click icon to add picture</a:t>
            </a:r>
            <a:endParaRPr lang="en-GB" dirty="0"/>
          </a:p>
        </p:txBody>
      </p:sp>
      <p:sp>
        <p:nvSpPr>
          <p:cNvPr id="13" name="Content Placeholder 12"/>
          <p:cNvSpPr>
            <a:spLocks noGrp="1"/>
          </p:cNvSpPr>
          <p:nvPr>
            <p:ph sz="quarter" idx="11"/>
          </p:nvPr>
        </p:nvSpPr>
        <p:spPr>
          <a:xfrm>
            <a:off x="3419872" y="1059950"/>
            <a:ext cx="5472608" cy="3240385"/>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00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7" name="Picture 6" descr="McCain-Foods-Logo-Master-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4474" y="174115"/>
            <a:ext cx="850014" cy="504341"/>
          </a:xfrm>
          <a:prstGeom prst="rect">
            <a:avLst/>
          </a:prstGeom>
        </p:spPr>
      </p:pic>
      <p:sp>
        <p:nvSpPr>
          <p:cNvPr id="2" name="Title 1"/>
          <p:cNvSpPr>
            <a:spLocks noGrp="1"/>
          </p:cNvSpPr>
          <p:nvPr>
            <p:ph type="title"/>
          </p:nvPr>
        </p:nvSpPr>
        <p:spPr>
          <a:xfrm>
            <a:off x="3419872" y="253332"/>
            <a:ext cx="4430316" cy="504000"/>
          </a:xfrm>
        </p:spPr>
        <p:txBody>
          <a:bodyPr>
            <a:normAutofit/>
          </a:bodyPr>
          <a:lstStyle>
            <a:lvl1pPr>
              <a:defRPr sz="2000"/>
            </a:lvl1pPr>
          </a:lstStyle>
          <a:p>
            <a:r>
              <a:rPr lang="en-US" smtClean="0"/>
              <a:t>Click to edit Master title style</a:t>
            </a:r>
            <a:endParaRPr lang="en-GB" dirty="0"/>
          </a:p>
        </p:txBody>
      </p:sp>
      <p:sp>
        <p:nvSpPr>
          <p:cNvPr id="3" name="Slide Number Placeholder 2"/>
          <p:cNvSpPr>
            <a:spLocks noGrp="1"/>
          </p:cNvSpPr>
          <p:nvPr>
            <p:ph type="sldNum" sz="quarter" idx="12"/>
          </p:nvPr>
        </p:nvSpPr>
        <p:spPr>
          <a:xfrm>
            <a:off x="6981074" y="4817393"/>
            <a:ext cx="2057400" cy="274637"/>
          </a:xfrm>
        </p:spPr>
        <p:txBody>
          <a:bodyPr/>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877637"/>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Rectangle 3"/>
          <p:cNvSpPr/>
          <p:nvPr userDrawn="1"/>
        </p:nvSpPr>
        <p:spPr>
          <a:xfrm>
            <a:off x="0" y="-17199"/>
            <a:ext cx="9210776"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srgbClr val="2897DA"/>
              </a:solidFill>
              <a:effectLst/>
              <a:uLnTx/>
              <a:uFillTx/>
              <a:latin typeface="Raleway Regular" charset="0"/>
              <a:ea typeface="+mn-ea"/>
              <a:cs typeface="+mn-cs"/>
            </a:endParaRPr>
          </a:p>
        </p:txBody>
      </p:sp>
      <p:sp>
        <p:nvSpPr>
          <p:cNvPr id="5" name="Rectangle 4">
            <a:extLst>
              <a:ext uri="{FF2B5EF4-FFF2-40B4-BE49-F238E27FC236}">
                <a16:creationId xmlns:a16="http://schemas.microsoft.com/office/drawing/2014/main" id="{5E69007C-EAF4-4E9A-ACDE-E8AE4B441F9B}"/>
              </a:ext>
            </a:extLst>
          </p:cNvPr>
          <p:cNvSpPr/>
          <p:nvPr userDrawn="1"/>
        </p:nvSpPr>
        <p:spPr>
          <a:xfrm>
            <a:off x="0" y="4704660"/>
            <a:ext cx="9210776" cy="432379"/>
          </a:xfrm>
          <a:prstGeom prst="rect">
            <a:avLst/>
          </a:prstGeom>
          <a:solidFill>
            <a:srgbClr val="FEE000"/>
          </a:solidFill>
          <a:ln>
            <a:solidFill>
              <a:srgbClr val="FE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lide Number Placeholder 2"/>
          <p:cNvSpPr>
            <a:spLocks noGrp="1"/>
          </p:cNvSpPr>
          <p:nvPr>
            <p:ph type="sldNum" sz="quarter" idx="10"/>
          </p:nvPr>
        </p:nvSpPr>
        <p:spPr/>
        <p:txBody>
          <a:bodyPr/>
          <a:lstStyle>
            <a:lvl1pPr>
              <a:defRPr>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77101F3-D2BC-4091-B88A-FB172EF5D0D3}"/>
              </a:ext>
            </a:extLst>
          </p:cNvPr>
          <p:cNvSpPr/>
          <p:nvPr userDrawn="1"/>
        </p:nvSpPr>
        <p:spPr>
          <a:xfrm>
            <a:off x="71936" y="4766960"/>
            <a:ext cx="877163"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t>
            </a:r>
            <a:r>
              <a:rPr kumimoji="0" lang="en-GB" sz="14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sym typeface="Gill Sans" pitchFamily="-84" charset="0"/>
              </a:rPr>
              <a:t>BeMore</a:t>
            </a:r>
            <a:endParaRPr kumimoji="0" lang="en-GB" sz="14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sym typeface="Gill Sans" pitchFamily="-84" charset="0"/>
            </a:endParaRPr>
          </a:p>
        </p:txBody>
      </p:sp>
      <p:sp>
        <p:nvSpPr>
          <p:cNvPr id="7" name="Title 6"/>
          <p:cNvSpPr>
            <a:spLocks noGrp="1"/>
          </p:cNvSpPr>
          <p:nvPr>
            <p:ph type="title"/>
          </p:nvPr>
        </p:nvSpPr>
        <p:spPr>
          <a:xfrm>
            <a:off x="251520" y="339502"/>
            <a:ext cx="8640960" cy="504000"/>
          </a:xfrm>
        </p:spPr>
        <p:txBody>
          <a:bodyPr>
            <a:normAutofit/>
          </a:bodyPr>
          <a:lstStyle>
            <a:lvl1pPr>
              <a:defRPr sz="2000">
                <a:solidFill>
                  <a:schemeClr val="bg1"/>
                </a:solidFill>
              </a:defRPr>
            </a:lvl1pPr>
          </a:lstStyle>
          <a:p>
            <a:r>
              <a:rPr lang="en-US" smtClean="0"/>
              <a:t>Click to edit Master title style</a:t>
            </a:r>
            <a:endParaRPr lang="en-GB" dirty="0"/>
          </a:p>
        </p:txBody>
      </p:sp>
      <p:sp>
        <p:nvSpPr>
          <p:cNvPr id="8" name="Content Placeholder 7"/>
          <p:cNvSpPr>
            <a:spLocks noGrp="1"/>
          </p:cNvSpPr>
          <p:nvPr>
            <p:ph sz="quarter" idx="11"/>
          </p:nvPr>
        </p:nvSpPr>
        <p:spPr>
          <a:xfrm>
            <a:off x="250825" y="987425"/>
            <a:ext cx="8641655" cy="3240088"/>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0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5171727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Rectangle 3"/>
          <p:cNvSpPr/>
          <p:nvPr userDrawn="1"/>
        </p:nvSpPr>
        <p:spPr>
          <a:xfrm>
            <a:off x="0" y="-17199"/>
            <a:ext cx="9210776" cy="5143500"/>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srgbClr val="2897DA"/>
              </a:solidFill>
              <a:effectLst/>
              <a:uLnTx/>
              <a:uFillTx/>
              <a:latin typeface="Raleway Regular" charset="0"/>
              <a:ea typeface="+mn-ea"/>
              <a:cs typeface="+mn-cs"/>
            </a:endParaRPr>
          </a:p>
        </p:txBody>
      </p:sp>
      <p:sp>
        <p:nvSpPr>
          <p:cNvPr id="5" name="Rectangle 4">
            <a:extLst>
              <a:ext uri="{FF2B5EF4-FFF2-40B4-BE49-F238E27FC236}">
                <a16:creationId xmlns:a16="http://schemas.microsoft.com/office/drawing/2014/main" id="{5E69007C-EAF4-4E9A-ACDE-E8AE4B441F9B}"/>
              </a:ext>
            </a:extLst>
          </p:cNvPr>
          <p:cNvSpPr/>
          <p:nvPr userDrawn="1"/>
        </p:nvSpPr>
        <p:spPr>
          <a:xfrm>
            <a:off x="-36512" y="4704660"/>
            <a:ext cx="9289032" cy="4323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77101F3-D2BC-4091-B88A-FB172EF5D0D3}"/>
              </a:ext>
            </a:extLst>
          </p:cNvPr>
          <p:cNvSpPr/>
          <p:nvPr userDrawn="1"/>
        </p:nvSpPr>
        <p:spPr>
          <a:xfrm>
            <a:off x="71936" y="4766960"/>
            <a:ext cx="877163"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rPr>
              <a:t>#</a:t>
            </a: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sym typeface="Gill Sans" pitchFamily="-84" charset="0"/>
              </a:rPr>
              <a:t>BeMore</a:t>
            </a:r>
            <a:endParaRPr kumimoji="0" lang="en-GB" sz="14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sym typeface="Gill Sans" pitchFamily="-84" charset="0"/>
            </a:endParaRPr>
          </a:p>
        </p:txBody>
      </p:sp>
      <p:sp>
        <p:nvSpPr>
          <p:cNvPr id="9" name="Title 6"/>
          <p:cNvSpPr>
            <a:spLocks noGrp="1"/>
          </p:cNvSpPr>
          <p:nvPr>
            <p:ph type="title"/>
          </p:nvPr>
        </p:nvSpPr>
        <p:spPr>
          <a:xfrm>
            <a:off x="251520" y="339502"/>
            <a:ext cx="8640960" cy="504000"/>
          </a:xfrm>
        </p:spPr>
        <p:txBody>
          <a:bodyPr>
            <a:normAutofit/>
          </a:bodyPr>
          <a:lstStyle>
            <a:lvl1pPr>
              <a:defRPr sz="2000">
                <a:solidFill>
                  <a:schemeClr val="tx1"/>
                </a:solidFill>
              </a:defRPr>
            </a:lvl1pPr>
          </a:lstStyle>
          <a:p>
            <a:r>
              <a:rPr lang="en-US" smtClean="0"/>
              <a:t>Click to edit Master title style</a:t>
            </a:r>
            <a:endParaRPr lang="en-GB" dirty="0"/>
          </a:p>
        </p:txBody>
      </p:sp>
      <p:sp>
        <p:nvSpPr>
          <p:cNvPr id="10" name="Content Placeholder 7"/>
          <p:cNvSpPr>
            <a:spLocks noGrp="1"/>
          </p:cNvSpPr>
          <p:nvPr>
            <p:ph sz="quarter" idx="11"/>
          </p:nvPr>
        </p:nvSpPr>
        <p:spPr>
          <a:xfrm>
            <a:off x="250825" y="987425"/>
            <a:ext cx="8641655" cy="3240088"/>
          </a:xfrm>
        </p:spPr>
        <p:txBody>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00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489618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1212910"/>
            <a:ext cx="3008313" cy="871537"/>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1212900"/>
            <a:ext cx="5111750" cy="33030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19" y="2084447"/>
            <a:ext cx="3008313" cy="243152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74"/>
            <a:ext cx="2133600" cy="274637"/>
          </a:xfrm>
          <a:prstGeom prst="rect">
            <a:avLst/>
          </a:prstGeom>
        </p:spPr>
        <p:txBody>
          <a:bodyPr/>
          <a:lstStyle/>
          <a:p>
            <a:fld id="{1461661E-9128-4D40-9BF2-14773CCAEE7F}" type="datetimeFigureOut">
              <a:rPr lang="en-US" smtClean="0"/>
              <a:t>8/31/2018</a:t>
            </a:fld>
            <a:endParaRPr lang="en-US" dirty="0"/>
          </a:p>
        </p:txBody>
      </p:sp>
      <p:sp>
        <p:nvSpPr>
          <p:cNvPr id="6" name="Footer Placeholder 5"/>
          <p:cNvSpPr>
            <a:spLocks noGrp="1"/>
          </p:cNvSpPr>
          <p:nvPr>
            <p:ph type="ftr" sz="quarter" idx="11"/>
          </p:nvPr>
        </p:nvSpPr>
        <p:spPr>
          <a:xfrm>
            <a:off x="3124200" y="4767274"/>
            <a:ext cx="2895600" cy="274637"/>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74"/>
            <a:ext cx="2133600" cy="274637"/>
          </a:xfrm>
          <a:prstGeom prst="rect">
            <a:avLst/>
          </a:prstGeom>
        </p:spPr>
        <p:txBody>
          <a:bodyPr/>
          <a:lstStyle/>
          <a:p>
            <a:fld id="{0268B7E1-8C20-3E41-9E11-AFCA17ECDF76}" type="slidenum">
              <a:rPr lang="en-US" smtClean="0"/>
              <a:t>‹#›</a:t>
            </a:fld>
            <a:endParaRPr lang="en-US" dirty="0"/>
          </a:p>
        </p:txBody>
      </p:sp>
      <p:sp>
        <p:nvSpPr>
          <p:cNvPr id="8" name="Text Placeholder 2"/>
          <p:cNvSpPr>
            <a:spLocks noGrp="1"/>
          </p:cNvSpPr>
          <p:nvPr>
            <p:ph type="body" sz="quarter" idx="13" hasCustomPrompt="1"/>
          </p:nvPr>
        </p:nvSpPr>
        <p:spPr>
          <a:xfrm>
            <a:off x="251520" y="123478"/>
            <a:ext cx="7776864"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26468410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userDrawn="1"/>
        </p:nvSpPr>
        <p:spPr>
          <a:xfrm>
            <a:off x="3064790" y="0"/>
            <a:ext cx="6079210" cy="4803998"/>
          </a:xfrm>
          <a:prstGeom prst="rect">
            <a:avLst/>
          </a:prstGeom>
          <a:solidFill>
            <a:srgbClr val="FFE100"/>
          </a:solidFill>
          <a:ln>
            <a:solidFill>
              <a:srgbClr val="FFE1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Triangle 4"/>
          <p:cNvSpPr/>
          <p:nvPr userDrawn="1"/>
        </p:nvSpPr>
        <p:spPr>
          <a:xfrm>
            <a:off x="3491881" y="-42389"/>
            <a:ext cx="1879032" cy="4846387"/>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userDrawn="1"/>
        </p:nvSpPr>
        <p:spPr>
          <a:xfrm>
            <a:off x="-9311" y="-31487"/>
            <a:ext cx="3501192" cy="476384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4138" y="4711847"/>
            <a:ext cx="9157210" cy="431553"/>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userDrawn="1"/>
        </p:nvSpPr>
        <p:spPr>
          <a:xfrm>
            <a:off x="107504" y="4752942"/>
            <a:ext cx="87716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rPr>
              <a:t>#BeMore</a:t>
            </a:r>
            <a:endParaRPr kumimoji="0" lang="en-GB" sz="14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endParaRPr>
          </a:p>
        </p:txBody>
      </p:sp>
      <p:sp>
        <p:nvSpPr>
          <p:cNvPr id="10" name="Slide Number Placeholder 2"/>
          <p:cNvSpPr txBox="1">
            <a:spLocks/>
          </p:cNvSpPr>
          <p:nvPr userDrawn="1"/>
        </p:nvSpPr>
        <p:spPr>
          <a:xfrm>
            <a:off x="6981074" y="4816077"/>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8"/>
          <p:cNvSpPr txBox="1">
            <a:spLocks/>
          </p:cNvSpPr>
          <p:nvPr userDrawn="1"/>
        </p:nvSpPr>
        <p:spPr>
          <a:xfrm>
            <a:off x="160241" y="342125"/>
            <a:ext cx="2860578" cy="504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Click to edit Master title style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Content Placeholder 12"/>
          <p:cNvSpPr>
            <a:spLocks noGrp="1"/>
          </p:cNvSpPr>
          <p:nvPr>
            <p:ph sz="quarter" idx="11"/>
          </p:nvPr>
        </p:nvSpPr>
        <p:spPr>
          <a:xfrm>
            <a:off x="160241" y="1191585"/>
            <a:ext cx="3562036" cy="3240385"/>
          </a:xfrm>
        </p:spPr>
        <p:txBody>
          <a:bodyPr/>
          <a:lstStyle>
            <a:lvl1pPr>
              <a:buClrTx/>
              <a:defRPr sz="1800">
                <a:solidFill>
                  <a:schemeClr val="bg1"/>
                </a:solidFill>
              </a:defRPr>
            </a:lvl1pPr>
            <a:lvl2pPr marL="446088" indent="-177800">
              <a:buClrTx/>
              <a:defRPr sz="1600">
                <a:solidFill>
                  <a:schemeClr val="bg1"/>
                </a:solidFill>
              </a:defRPr>
            </a:lvl2pPr>
            <a:lvl3pPr marL="685800" indent="-147638">
              <a:buClrTx/>
              <a:defRPr sz="1400">
                <a:solidFill>
                  <a:schemeClr val="bg1"/>
                </a:solidFill>
              </a:defRPr>
            </a:lvl3pPr>
            <a:lvl4pPr marL="898525" indent="-182563">
              <a:buClrTx/>
              <a:defRPr sz="1200">
                <a:solidFill>
                  <a:schemeClr val="bg1"/>
                </a:solidFill>
              </a:defRPr>
            </a:lvl4pPr>
            <a:lvl5pPr marL="1076325" indent="-177800">
              <a:buClrTx/>
              <a:defRPr sz="10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Title 8"/>
          <p:cNvSpPr txBox="1">
            <a:spLocks/>
          </p:cNvSpPr>
          <p:nvPr userDrawn="1"/>
        </p:nvSpPr>
        <p:spPr>
          <a:xfrm>
            <a:off x="5292080" y="346867"/>
            <a:ext cx="2860578" cy="504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entury Gothic" panose="020B0502020202020204" pitchFamily="34" charset="0"/>
                <a:ea typeface="+mj-ea"/>
                <a:cs typeface="+mj-cs"/>
              </a:rPr>
              <a:t>Click to edit Master title style</a:t>
            </a:r>
            <a:endPar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5" name="Content Placeholder 12"/>
          <p:cNvSpPr>
            <a:spLocks noGrp="1"/>
          </p:cNvSpPr>
          <p:nvPr>
            <p:ph sz="quarter" idx="12"/>
          </p:nvPr>
        </p:nvSpPr>
        <p:spPr>
          <a:xfrm>
            <a:off x="5292080" y="1196327"/>
            <a:ext cx="3562036" cy="3240385"/>
          </a:xfrm>
        </p:spPr>
        <p:txBody>
          <a:bodyPr/>
          <a:lstStyle>
            <a:lvl1pPr>
              <a:buClrTx/>
              <a:defRPr sz="1800">
                <a:solidFill>
                  <a:schemeClr val="tx1"/>
                </a:solidFill>
              </a:defRPr>
            </a:lvl1pPr>
            <a:lvl2pPr marL="446088" indent="-177800">
              <a:buClrTx/>
              <a:defRPr sz="1600">
                <a:solidFill>
                  <a:schemeClr val="tx1"/>
                </a:solidFill>
              </a:defRPr>
            </a:lvl2pPr>
            <a:lvl3pPr marL="685800" indent="-147638">
              <a:buClrTx/>
              <a:defRPr sz="1400">
                <a:solidFill>
                  <a:schemeClr val="tx1"/>
                </a:solidFill>
              </a:defRPr>
            </a:lvl3pPr>
            <a:lvl4pPr marL="898525" indent="-182563">
              <a:buClrTx/>
              <a:defRPr sz="1200">
                <a:solidFill>
                  <a:schemeClr val="tx1"/>
                </a:solidFill>
              </a:defRPr>
            </a:lvl4pPr>
            <a:lvl5pPr marL="1076325" indent="-177800">
              <a:buClrTx/>
              <a:defRPr sz="100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67360811"/>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userDrawn="1"/>
        </p:nvSpPr>
        <p:spPr>
          <a:xfrm>
            <a:off x="3064790" y="0"/>
            <a:ext cx="6079210" cy="4803998"/>
          </a:xfrm>
          <a:prstGeom prst="rect">
            <a:avLst/>
          </a:prstGeom>
          <a:solidFill>
            <a:srgbClr val="FFE100"/>
          </a:solidFill>
          <a:ln>
            <a:solidFill>
              <a:srgbClr val="FFE1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Triangle 4"/>
          <p:cNvSpPr/>
          <p:nvPr userDrawn="1"/>
        </p:nvSpPr>
        <p:spPr>
          <a:xfrm>
            <a:off x="3055913" y="-31487"/>
            <a:ext cx="2883563" cy="4846387"/>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userDrawn="1"/>
        </p:nvSpPr>
        <p:spPr>
          <a:xfrm>
            <a:off x="-9311" y="-31487"/>
            <a:ext cx="3069143" cy="476384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4138" y="4711847"/>
            <a:ext cx="9157210" cy="431553"/>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userDrawn="1"/>
        </p:nvSpPr>
        <p:spPr>
          <a:xfrm>
            <a:off x="107504" y="4752942"/>
            <a:ext cx="87716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rPr>
              <a:t>#BeMore</a:t>
            </a:r>
            <a:endParaRPr kumimoji="0" lang="en-GB" sz="14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endParaRPr>
          </a:p>
        </p:txBody>
      </p:sp>
      <p:sp>
        <p:nvSpPr>
          <p:cNvPr id="10" name="Slide Number Placeholder 2"/>
          <p:cNvSpPr txBox="1">
            <a:spLocks/>
          </p:cNvSpPr>
          <p:nvPr userDrawn="1"/>
        </p:nvSpPr>
        <p:spPr>
          <a:xfrm>
            <a:off x="6981074" y="4816077"/>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McCain-Foods-Logo-Master-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4474" y="174115"/>
            <a:ext cx="850014" cy="504341"/>
          </a:xfrm>
          <a:prstGeom prst="rect">
            <a:avLst/>
          </a:prstGeom>
        </p:spPr>
      </p:pic>
      <p:sp>
        <p:nvSpPr>
          <p:cNvPr id="12" name="Title 8"/>
          <p:cNvSpPr txBox="1">
            <a:spLocks/>
          </p:cNvSpPr>
          <p:nvPr userDrawn="1"/>
        </p:nvSpPr>
        <p:spPr>
          <a:xfrm>
            <a:off x="160241" y="342125"/>
            <a:ext cx="2860578" cy="504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Click to edit Master title style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Content Placeholder 12"/>
          <p:cNvSpPr>
            <a:spLocks noGrp="1"/>
          </p:cNvSpPr>
          <p:nvPr>
            <p:ph sz="quarter" idx="11"/>
          </p:nvPr>
        </p:nvSpPr>
        <p:spPr>
          <a:xfrm>
            <a:off x="160241" y="1191585"/>
            <a:ext cx="3562036" cy="3240385"/>
          </a:xfrm>
        </p:spPr>
        <p:txBody>
          <a:bodyPr/>
          <a:lstStyle>
            <a:lvl1pPr>
              <a:buClrTx/>
              <a:defRPr sz="1800">
                <a:solidFill>
                  <a:schemeClr val="bg1"/>
                </a:solidFill>
              </a:defRPr>
            </a:lvl1pPr>
            <a:lvl2pPr marL="446088" indent="-177800">
              <a:buClrTx/>
              <a:defRPr sz="1600">
                <a:solidFill>
                  <a:schemeClr val="bg1"/>
                </a:solidFill>
              </a:defRPr>
            </a:lvl2pPr>
            <a:lvl3pPr marL="685800" indent="-147638">
              <a:buClrTx/>
              <a:defRPr sz="1400">
                <a:solidFill>
                  <a:schemeClr val="bg1"/>
                </a:solidFill>
              </a:defRPr>
            </a:lvl3pPr>
            <a:lvl4pPr marL="898525" indent="-182563">
              <a:buClrTx/>
              <a:defRPr sz="1200">
                <a:solidFill>
                  <a:schemeClr val="bg1"/>
                </a:solidFill>
              </a:defRPr>
            </a:lvl4pPr>
            <a:lvl5pPr marL="1076325" indent="-177800">
              <a:buClrTx/>
              <a:defRPr sz="10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273333895"/>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10"/>
          <p:cNvSpPr>
            <a:spLocks noGrp="1"/>
          </p:cNvSpPr>
          <p:nvPr>
            <p:ph type="pic" sz="quarter" idx="11"/>
          </p:nvPr>
        </p:nvSpPr>
        <p:spPr>
          <a:xfrm>
            <a:off x="3064790" y="0"/>
            <a:ext cx="6079210" cy="4711847"/>
          </a:xfrm>
        </p:spPr>
        <p:txBody>
          <a:bodyPr>
            <a:normAutofit/>
          </a:bodyPr>
          <a:lstStyle>
            <a:lvl1pPr>
              <a:defRPr sz="1000"/>
            </a:lvl1pPr>
          </a:lstStyle>
          <a:p>
            <a:r>
              <a:rPr lang="en-US" smtClean="0"/>
              <a:t>Click icon to add picture</a:t>
            </a:r>
            <a:endParaRPr lang="en-GB" dirty="0"/>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userDrawn="1"/>
        </p:nvSpPr>
        <p:spPr>
          <a:xfrm>
            <a:off x="-4353" y="-21804"/>
            <a:ext cx="3069143" cy="4825802"/>
          </a:xfrm>
          <a:prstGeom prst="rect">
            <a:avLst/>
          </a:prstGeom>
          <a:solidFill>
            <a:srgbClr val="FFE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4138" y="4711847"/>
            <a:ext cx="9157210" cy="431553"/>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userDrawn="1"/>
        </p:nvSpPr>
        <p:spPr>
          <a:xfrm>
            <a:off x="107504" y="4752942"/>
            <a:ext cx="87716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rPr>
              <a:t>#BeMore</a:t>
            </a:r>
            <a:endParaRPr kumimoji="0" lang="en-GB" sz="14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endParaRPr>
          </a:p>
        </p:txBody>
      </p:sp>
      <p:sp>
        <p:nvSpPr>
          <p:cNvPr id="4" name="Right Triangle 3"/>
          <p:cNvSpPr/>
          <p:nvPr userDrawn="1"/>
        </p:nvSpPr>
        <p:spPr>
          <a:xfrm>
            <a:off x="3055913" y="-42388"/>
            <a:ext cx="2740223" cy="4754236"/>
          </a:xfrm>
          <a:prstGeom prst="rtTriangle">
            <a:avLst/>
          </a:prstGeom>
          <a:solidFill>
            <a:srgbClr val="FFE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Content Placeholder 12"/>
          <p:cNvSpPr>
            <a:spLocks noGrp="1"/>
          </p:cNvSpPr>
          <p:nvPr>
            <p:ph sz="quarter" idx="12"/>
          </p:nvPr>
        </p:nvSpPr>
        <p:spPr>
          <a:xfrm>
            <a:off x="160241" y="1191585"/>
            <a:ext cx="3562036" cy="3240385"/>
          </a:xfrm>
        </p:spPr>
        <p:txBody>
          <a:bodyPr/>
          <a:lstStyle>
            <a:lvl1pPr>
              <a:buClrTx/>
              <a:defRPr sz="1800">
                <a:solidFill>
                  <a:schemeClr val="tx1"/>
                </a:solidFill>
              </a:defRPr>
            </a:lvl1pPr>
            <a:lvl2pPr marL="446088" indent="-177800">
              <a:buClrTx/>
              <a:defRPr sz="1600">
                <a:solidFill>
                  <a:schemeClr val="tx1"/>
                </a:solidFill>
              </a:defRPr>
            </a:lvl2pPr>
            <a:lvl3pPr marL="685800" indent="-147638">
              <a:buClrTx/>
              <a:defRPr sz="1400">
                <a:solidFill>
                  <a:schemeClr val="tx1"/>
                </a:solidFill>
              </a:defRPr>
            </a:lvl3pPr>
            <a:lvl4pPr marL="898525" indent="-182563">
              <a:buClrTx/>
              <a:defRPr sz="1200">
                <a:solidFill>
                  <a:schemeClr val="tx1"/>
                </a:solidFill>
              </a:defRPr>
            </a:lvl4pPr>
            <a:lvl5pPr marL="1076325" indent="-177800">
              <a:buClrTx/>
              <a:defRPr sz="100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724013842"/>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C6CA01B-EE42-4850-B24B-B24CDE3FBBDC}"/>
              </a:ext>
            </a:extLst>
          </p:cNvPr>
          <p:cNvPicPr>
            <a:picLocks noChangeAspect="1"/>
          </p:cNvPicPr>
          <p:nvPr userDrawn="1"/>
        </p:nvPicPr>
        <p:blipFill rotWithShape="1">
          <a:blip r:embed="rId2" cstate="screen">
            <a:duotone>
              <a:srgbClr val="EEECE1">
                <a:shade val="45000"/>
                <a:satMod val="135000"/>
              </a:srgbClr>
              <a:prstClr val="white"/>
            </a:duotone>
            <a:extLst>
              <a:ext uri="{28A0092B-C50C-407E-A947-70E740481C1C}">
                <a14:useLocalDpi xmlns:a14="http://schemas.microsoft.com/office/drawing/2010/main"/>
              </a:ext>
            </a:extLst>
          </a:blip>
          <a:srcRect/>
          <a:stretch/>
        </p:blipFill>
        <p:spPr>
          <a:xfrm>
            <a:off x="2772270" y="-22111"/>
            <a:ext cx="2315384" cy="3457957"/>
          </a:xfrm>
          <a:prstGeom prst="rect">
            <a:avLst/>
          </a:prstGeom>
        </p:spPr>
      </p:pic>
      <p:pic>
        <p:nvPicPr>
          <p:cNvPr id="11" name="Picture 10"/>
          <p:cNvPicPr>
            <a:picLocks noChangeAspect="1"/>
          </p:cNvPicPr>
          <p:nvPr userDrawn="1"/>
        </p:nvPicPr>
        <p:blipFill>
          <a:blip r:embed="rId3">
            <a:duotone>
              <a:srgbClr val="EEECE1">
                <a:shade val="45000"/>
                <a:satMod val="135000"/>
              </a:srgbClr>
              <a:prstClr val="white"/>
            </a:duotone>
          </a:blip>
          <a:stretch>
            <a:fillRect/>
          </a:stretch>
        </p:blipFill>
        <p:spPr>
          <a:xfrm>
            <a:off x="5064263" y="-22110"/>
            <a:ext cx="2135191" cy="4824148"/>
          </a:xfrm>
          <a:prstGeom prst="rect">
            <a:avLst/>
          </a:prstGeom>
        </p:spPr>
      </p:pic>
      <p:pic>
        <p:nvPicPr>
          <p:cNvPr id="12" name="Picture 11"/>
          <p:cNvPicPr>
            <a:picLocks noChangeAspect="1"/>
          </p:cNvPicPr>
          <p:nvPr userDrawn="1"/>
        </p:nvPicPr>
        <p:blipFill>
          <a:blip r:embed="rId4">
            <a:duotone>
              <a:srgbClr val="EEECE1">
                <a:shade val="45000"/>
                <a:satMod val="135000"/>
              </a:srgbClr>
              <a:prstClr val="white"/>
            </a:duotone>
            <a:extLst>
              <a:ext uri="{28A0092B-C50C-407E-A947-70E740481C1C}">
                <a14:useLocalDpi xmlns:a14="http://schemas.microsoft.com/office/drawing/2010/main" val="0"/>
              </a:ext>
            </a:extLst>
          </a:blip>
          <a:stretch>
            <a:fillRect/>
          </a:stretch>
        </p:blipFill>
        <p:spPr>
          <a:xfrm>
            <a:off x="7185140" y="-22112"/>
            <a:ext cx="1960489" cy="4824150"/>
          </a:xfrm>
          <a:prstGeom prst="rect">
            <a:avLst/>
          </a:prstGeom>
        </p:spPr>
      </p:pic>
      <p:sp>
        <p:nvSpPr>
          <p:cNvPr id="13" name="Right Triangle 12"/>
          <p:cNvSpPr/>
          <p:nvPr userDrawn="1"/>
        </p:nvSpPr>
        <p:spPr>
          <a:xfrm>
            <a:off x="3177178" y="-33231"/>
            <a:ext cx="2883563" cy="4846387"/>
          </a:xfrm>
          <a:prstGeom prst="rtTriangle">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4" name="Rectangle 13"/>
          <p:cNvSpPr/>
          <p:nvPr userDrawn="1"/>
        </p:nvSpPr>
        <p:spPr>
          <a:xfrm>
            <a:off x="-4353" y="-21804"/>
            <a:ext cx="3181531" cy="4825802"/>
          </a:xfrm>
          <a:prstGeom prst="rect">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a:ea typeface="+mn-ea"/>
              <a:cs typeface="+mn-cs"/>
            </a:endParaRPr>
          </a:p>
        </p:txBody>
      </p:sp>
      <p:pic>
        <p:nvPicPr>
          <p:cNvPr id="17" name="Picture 16" descr="McCain-Foods-Logo-Master-RGB.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14474" y="174115"/>
            <a:ext cx="850014" cy="504341"/>
          </a:xfrm>
          <a:prstGeom prst="rect">
            <a:avLst/>
          </a:prstGeom>
        </p:spPr>
      </p:pic>
      <p:sp>
        <p:nvSpPr>
          <p:cNvPr id="18" name="Rectangle 17"/>
          <p:cNvSpPr/>
          <p:nvPr userDrawn="1"/>
        </p:nvSpPr>
        <p:spPr>
          <a:xfrm>
            <a:off x="-4353" y="4711847"/>
            <a:ext cx="9157425" cy="431553"/>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p:cNvSpPr txBox="1"/>
          <p:nvPr userDrawn="1"/>
        </p:nvSpPr>
        <p:spPr>
          <a:xfrm>
            <a:off x="107504" y="4772729"/>
            <a:ext cx="87716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rPr>
              <a:t>#BeMore</a:t>
            </a:r>
            <a:endParaRPr kumimoji="0" lang="en-GB" sz="14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endParaRPr>
          </a:p>
        </p:txBody>
      </p:sp>
      <p:sp>
        <p:nvSpPr>
          <p:cNvPr id="20" name="Slide Number Placeholder 2"/>
          <p:cNvSpPr txBox="1">
            <a:spLocks/>
          </p:cNvSpPr>
          <p:nvPr userDrawn="1"/>
        </p:nvSpPr>
        <p:spPr>
          <a:xfrm>
            <a:off x="6981074" y="4817393"/>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itle 8"/>
          <p:cNvSpPr txBox="1">
            <a:spLocks/>
          </p:cNvSpPr>
          <p:nvPr userDrawn="1"/>
        </p:nvSpPr>
        <p:spPr>
          <a:xfrm>
            <a:off x="160241" y="342125"/>
            <a:ext cx="2860578" cy="504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Click to edit Master title style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2" name="Content Placeholder 12"/>
          <p:cNvSpPr>
            <a:spLocks noGrp="1"/>
          </p:cNvSpPr>
          <p:nvPr>
            <p:ph sz="quarter" idx="11"/>
          </p:nvPr>
        </p:nvSpPr>
        <p:spPr>
          <a:xfrm>
            <a:off x="160241" y="1191585"/>
            <a:ext cx="3562036" cy="3324381"/>
          </a:xfrm>
        </p:spPr>
        <p:txBody>
          <a:bodyPr/>
          <a:lstStyle>
            <a:lvl1pPr>
              <a:buClrTx/>
              <a:defRPr sz="1800">
                <a:solidFill>
                  <a:schemeClr val="bg1"/>
                </a:solidFill>
              </a:defRPr>
            </a:lvl1pPr>
            <a:lvl2pPr marL="446088" indent="-177800">
              <a:buClrTx/>
              <a:defRPr sz="1600">
                <a:solidFill>
                  <a:schemeClr val="bg1"/>
                </a:solidFill>
              </a:defRPr>
            </a:lvl2pPr>
            <a:lvl3pPr marL="685800" indent="-147638">
              <a:buClrTx/>
              <a:defRPr sz="1400">
                <a:solidFill>
                  <a:schemeClr val="bg1"/>
                </a:solidFill>
              </a:defRPr>
            </a:lvl3pPr>
            <a:lvl4pPr marL="898525" indent="-182563">
              <a:buClrTx/>
              <a:defRPr sz="1200">
                <a:solidFill>
                  <a:schemeClr val="bg1"/>
                </a:solidFill>
              </a:defRPr>
            </a:lvl4pPr>
            <a:lvl5pPr marL="1076325" indent="-177800">
              <a:buClrTx/>
              <a:defRPr sz="10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978123992"/>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5" name="Rectangle 4"/>
          <p:cNvSpPr/>
          <p:nvPr userDrawn="1"/>
        </p:nvSpPr>
        <p:spPr>
          <a:xfrm>
            <a:off x="0" y="4737572"/>
            <a:ext cx="9144000" cy="418302"/>
          </a:xfrm>
          <a:prstGeom prst="rect">
            <a:avLst/>
          </a:prstGeom>
          <a:solidFill>
            <a:srgbClr val="FFE100"/>
          </a:solid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lide Number Placeholder 2"/>
          <p:cNvSpPr>
            <a:spLocks noGrp="1"/>
          </p:cNvSpPr>
          <p:nvPr>
            <p:ph type="sldNum" sz="quarter" idx="10"/>
          </p:nvPr>
        </p:nvSpPr>
        <p:spPr>
          <a:xfrm>
            <a:off x="6948264" y="4786243"/>
            <a:ext cx="2057400" cy="274637"/>
          </a:xfrm>
        </p:spPr>
        <p:txBody>
          <a:bodyPr/>
          <a:lstStyle>
            <a:lvl1pPr>
              <a:defRPr>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userDrawn="1"/>
        </p:nvSpPr>
        <p:spPr>
          <a:xfrm>
            <a:off x="0" y="-1"/>
            <a:ext cx="3131841" cy="4786243"/>
          </a:xfrm>
          <a:prstGeom prst="rect">
            <a:avLst/>
          </a:prstGeom>
          <a:solidFill>
            <a:srgbClr val="FFE100"/>
          </a:solidFill>
          <a:ln>
            <a:solidFill>
              <a:srgbClr val="FFE1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userDrawn="1"/>
        </p:nvSpPr>
        <p:spPr>
          <a:xfrm>
            <a:off x="107504" y="4792834"/>
            <a:ext cx="877163" cy="307777"/>
          </a:xfrm>
          <a:prstGeom prst="rect">
            <a:avLst/>
          </a:prstGeom>
          <a:solidFill>
            <a:srgbClr val="FFE100"/>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#BeMore</a:t>
            </a:r>
            <a:endParaRPr kumimoji="0" lang="en-GB" sz="14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7" name="Rectangle 6"/>
          <p:cNvSpPr/>
          <p:nvPr userDrawn="1"/>
        </p:nvSpPr>
        <p:spPr>
          <a:xfrm>
            <a:off x="3122768" y="5081"/>
            <a:ext cx="6021232" cy="47324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Picture 7" descr="McCain-Foods-Logo-Master-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55985" y="185894"/>
            <a:ext cx="764487" cy="453595"/>
          </a:xfrm>
          <a:prstGeom prst="rect">
            <a:avLst/>
          </a:prstGeom>
        </p:spPr>
      </p:pic>
      <p:sp>
        <p:nvSpPr>
          <p:cNvPr id="9" name="Title 8"/>
          <p:cNvSpPr>
            <a:spLocks noGrp="1"/>
          </p:cNvSpPr>
          <p:nvPr>
            <p:ph type="title"/>
          </p:nvPr>
        </p:nvSpPr>
        <p:spPr>
          <a:xfrm>
            <a:off x="3261212" y="273738"/>
            <a:ext cx="4464496" cy="504000"/>
          </a:xfrm>
        </p:spPr>
        <p:txBody>
          <a:bodyPr/>
          <a:lstStyle>
            <a:lvl1pPr>
              <a:defRPr sz="2000">
                <a:solidFill>
                  <a:schemeClr val="bg1"/>
                </a:solidFill>
              </a:defRPr>
            </a:lvl1pPr>
          </a:lstStyle>
          <a:p>
            <a:r>
              <a:rPr lang="en-US" smtClean="0"/>
              <a:t>Click to edit Master title style</a:t>
            </a:r>
            <a:endParaRPr lang="en-GB" dirty="0"/>
          </a:p>
        </p:txBody>
      </p:sp>
      <p:sp>
        <p:nvSpPr>
          <p:cNvPr id="10" name="Picture Placeholder 10"/>
          <p:cNvSpPr>
            <a:spLocks noGrp="1"/>
          </p:cNvSpPr>
          <p:nvPr>
            <p:ph type="pic" sz="quarter" idx="12"/>
          </p:nvPr>
        </p:nvSpPr>
        <p:spPr>
          <a:xfrm>
            <a:off x="0" y="-2"/>
            <a:ext cx="3122767" cy="4737573"/>
          </a:xfrm>
          <a:solidFill>
            <a:schemeClr val="bg1"/>
          </a:solidFill>
        </p:spPr>
        <p:txBody>
          <a:bodyPr>
            <a:normAutofit/>
          </a:bodyPr>
          <a:lstStyle>
            <a:lvl1pPr marL="0" indent="0">
              <a:buNone/>
              <a:defRPr sz="1000"/>
            </a:lvl1pPr>
          </a:lstStyle>
          <a:p>
            <a:r>
              <a:rPr lang="en-US" smtClean="0"/>
              <a:t>Click icon to add picture</a:t>
            </a:r>
            <a:endParaRPr lang="en-GB" dirty="0"/>
          </a:p>
        </p:txBody>
      </p:sp>
      <p:sp>
        <p:nvSpPr>
          <p:cNvPr id="12" name="Content Placeholder 12"/>
          <p:cNvSpPr>
            <a:spLocks noGrp="1"/>
          </p:cNvSpPr>
          <p:nvPr>
            <p:ph sz="quarter" idx="11"/>
          </p:nvPr>
        </p:nvSpPr>
        <p:spPr>
          <a:xfrm>
            <a:off x="3261212" y="1068850"/>
            <a:ext cx="5559260" cy="3240385"/>
          </a:xfrm>
        </p:spPr>
        <p:txBody>
          <a:bodyPr/>
          <a:lstStyle>
            <a:lvl1pPr>
              <a:buClrTx/>
              <a:defRPr sz="1800">
                <a:solidFill>
                  <a:schemeClr val="bg1"/>
                </a:solidFill>
              </a:defRPr>
            </a:lvl1pPr>
            <a:lvl2pPr>
              <a:buClrTx/>
              <a:defRPr sz="1600">
                <a:solidFill>
                  <a:schemeClr val="bg1"/>
                </a:solidFill>
              </a:defRPr>
            </a:lvl2pPr>
            <a:lvl3pPr>
              <a:buClrTx/>
              <a:defRPr sz="1400">
                <a:solidFill>
                  <a:schemeClr val="bg1"/>
                </a:solidFill>
              </a:defRPr>
            </a:lvl3pPr>
            <a:lvl4pPr>
              <a:buClrTx/>
              <a:defRPr sz="1200">
                <a:solidFill>
                  <a:schemeClr val="bg1"/>
                </a:solidFill>
              </a:defRPr>
            </a:lvl4pPr>
            <a:lvl5pPr>
              <a:buClrTx/>
              <a:defRPr sz="10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048030190"/>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2" name="Rectangle 11"/>
          <p:cNvSpPr/>
          <p:nvPr userDrawn="1"/>
        </p:nvSpPr>
        <p:spPr>
          <a:xfrm>
            <a:off x="-4353" y="0"/>
            <a:ext cx="3280210" cy="4711848"/>
          </a:xfrm>
          <a:prstGeom prst="rect">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 name="Rectangle 7"/>
          <p:cNvSpPr/>
          <p:nvPr userDrawn="1"/>
        </p:nvSpPr>
        <p:spPr>
          <a:xfrm>
            <a:off x="3275857" y="-1"/>
            <a:ext cx="5877215" cy="4627851"/>
          </a:xfrm>
          <a:prstGeom prst="rect">
            <a:avLst/>
          </a:prstGeom>
          <a:solidFill>
            <a:srgbClr val="FFE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p:cNvSpPr/>
          <p:nvPr userDrawn="1"/>
        </p:nvSpPr>
        <p:spPr>
          <a:xfrm>
            <a:off x="5374" y="4587974"/>
            <a:ext cx="9184865" cy="555526"/>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userDrawn="1"/>
        </p:nvSpPr>
        <p:spPr>
          <a:xfrm>
            <a:off x="107504" y="4721724"/>
            <a:ext cx="87716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rPr>
              <a:t>#BeMore</a:t>
            </a:r>
            <a:endParaRPr kumimoji="0" lang="en-GB" sz="14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endParaRPr>
          </a:p>
        </p:txBody>
      </p:sp>
      <p:sp>
        <p:nvSpPr>
          <p:cNvPr id="14" name="Slide Number Placeholder 13"/>
          <p:cNvSpPr>
            <a:spLocks noGrp="1"/>
          </p:cNvSpPr>
          <p:nvPr>
            <p:ph type="sldNum" sz="quarter" idx="12"/>
          </p:nvPr>
        </p:nvSpPr>
        <p:spPr>
          <a:xfrm>
            <a:off x="6948264" y="4778170"/>
            <a:ext cx="2057400" cy="274637"/>
          </a:xfrm>
        </p:spPr>
        <p:txBody>
          <a:bodyPr/>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Picture Placeholder 10"/>
          <p:cNvSpPr>
            <a:spLocks noGrp="1"/>
          </p:cNvSpPr>
          <p:nvPr>
            <p:ph type="pic" sz="quarter" idx="13"/>
          </p:nvPr>
        </p:nvSpPr>
        <p:spPr>
          <a:xfrm>
            <a:off x="-4352" y="-2"/>
            <a:ext cx="3280210" cy="4587976"/>
          </a:xfrm>
          <a:solidFill>
            <a:schemeClr val="bg1"/>
          </a:solidFill>
        </p:spPr>
        <p:txBody>
          <a:bodyPr>
            <a:normAutofit/>
          </a:bodyPr>
          <a:lstStyle>
            <a:lvl1pPr marL="0" indent="0">
              <a:buNone/>
              <a:defRPr sz="1000">
                <a:solidFill>
                  <a:schemeClr val="tx1"/>
                </a:solidFill>
              </a:defRPr>
            </a:lvl1pPr>
          </a:lstStyle>
          <a:p>
            <a:r>
              <a:rPr lang="en-US" smtClean="0"/>
              <a:t>Click icon to add picture</a:t>
            </a:r>
            <a:endParaRPr lang="en-GB" dirty="0"/>
          </a:p>
        </p:txBody>
      </p:sp>
      <p:sp>
        <p:nvSpPr>
          <p:cNvPr id="17" name="Content Placeholder 12"/>
          <p:cNvSpPr>
            <a:spLocks noGrp="1"/>
          </p:cNvSpPr>
          <p:nvPr>
            <p:ph sz="quarter" idx="11"/>
          </p:nvPr>
        </p:nvSpPr>
        <p:spPr>
          <a:xfrm>
            <a:off x="3419872" y="1059950"/>
            <a:ext cx="5472608" cy="3240385"/>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00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8" name="Title 1"/>
          <p:cNvSpPr>
            <a:spLocks noGrp="1"/>
          </p:cNvSpPr>
          <p:nvPr>
            <p:ph type="title"/>
          </p:nvPr>
        </p:nvSpPr>
        <p:spPr>
          <a:xfrm>
            <a:off x="3419872" y="253332"/>
            <a:ext cx="4430316" cy="504000"/>
          </a:xfrm>
        </p:spPr>
        <p:txBody>
          <a:bodyPr>
            <a:normAutofit/>
          </a:bodyPr>
          <a:lstStyle>
            <a:lvl1pPr>
              <a:defRPr sz="2000"/>
            </a:lvl1pPr>
          </a:lstStyle>
          <a:p>
            <a:r>
              <a:rPr lang="en-US" smtClean="0"/>
              <a:t>Click to edit Master title style</a:t>
            </a:r>
            <a:endParaRPr lang="en-GB" dirty="0"/>
          </a:p>
        </p:txBody>
      </p:sp>
      <p:pic>
        <p:nvPicPr>
          <p:cNvPr id="19" name="Picture 18" descr="McCain-Foods-Logo-Master-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4474" y="174115"/>
            <a:ext cx="850014" cy="504341"/>
          </a:xfrm>
          <a:prstGeom prst="rect">
            <a:avLst/>
          </a:prstGeom>
        </p:spPr>
      </p:pic>
    </p:spTree>
    <p:extLst>
      <p:ext uri="{BB962C8B-B14F-4D97-AF65-F5344CB8AC3E}">
        <p14:creationId xmlns:p14="http://schemas.microsoft.com/office/powerpoint/2010/main" val="2728219579"/>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0"/>
            <a:ext cx="9143999" cy="4731990"/>
          </a:xfrm>
          <a:prstGeom prst="rect">
            <a:avLst/>
          </a:prstGeom>
        </p:spPr>
      </p:pic>
      <p:sp>
        <p:nvSpPr>
          <p:cNvPr id="6" name="Rectangle 5"/>
          <p:cNvSpPr/>
          <p:nvPr userDrawn="1"/>
        </p:nvSpPr>
        <p:spPr>
          <a:xfrm>
            <a:off x="-4353" y="4711847"/>
            <a:ext cx="9157425" cy="431553"/>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userDrawn="1"/>
        </p:nvSpPr>
        <p:spPr>
          <a:xfrm>
            <a:off x="107504" y="4772729"/>
            <a:ext cx="87716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rPr>
              <a:t>#BeMore</a:t>
            </a:r>
            <a:endParaRPr kumimoji="0" lang="en-GB" sz="14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endParaRPr>
          </a:p>
        </p:txBody>
      </p:sp>
      <p:sp>
        <p:nvSpPr>
          <p:cNvPr id="8" name="Slide Number Placeholder 2"/>
          <p:cNvSpPr txBox="1">
            <a:spLocks/>
          </p:cNvSpPr>
          <p:nvPr userDrawn="1"/>
        </p:nvSpPr>
        <p:spPr>
          <a:xfrm>
            <a:off x="6981074" y="4817393"/>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6"/>
          <p:cNvSpPr txBox="1">
            <a:spLocks/>
          </p:cNvSpPr>
          <p:nvPr userDrawn="1"/>
        </p:nvSpPr>
        <p:spPr>
          <a:xfrm>
            <a:off x="251520" y="339502"/>
            <a:ext cx="8640960" cy="504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a:solidFill>
                  <a:schemeClr val="tx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entury Gothic" panose="020B0502020202020204" pitchFamily="34" charset="0"/>
                <a:ea typeface="+mj-ea"/>
                <a:cs typeface="+mj-cs"/>
              </a:rPr>
              <a:t>Click to edit Master title style</a:t>
            </a:r>
            <a:endPar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0" name="Content Placeholder 7"/>
          <p:cNvSpPr>
            <a:spLocks noGrp="1"/>
          </p:cNvSpPr>
          <p:nvPr>
            <p:ph sz="quarter" idx="11"/>
          </p:nvPr>
        </p:nvSpPr>
        <p:spPr>
          <a:xfrm>
            <a:off x="250825" y="987425"/>
            <a:ext cx="8641655" cy="3240088"/>
          </a:xfrm>
        </p:spPr>
        <p:txBody>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00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11" name="Picture 10" descr="McCain-Foods-Logo-Master-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55985" y="185894"/>
            <a:ext cx="764487" cy="453595"/>
          </a:xfrm>
          <a:prstGeom prst="rect">
            <a:avLst/>
          </a:prstGeom>
        </p:spPr>
      </p:pic>
    </p:spTree>
    <p:extLst>
      <p:ext uri="{BB962C8B-B14F-4D97-AF65-F5344CB8AC3E}">
        <p14:creationId xmlns:p14="http://schemas.microsoft.com/office/powerpoint/2010/main" val="3252134206"/>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userDrawn="1"/>
        </p:nvPicPr>
        <p:blipFill>
          <a:blip r:embed="rId2">
            <a:duotone>
              <a:srgbClr val="EEECE1">
                <a:shade val="45000"/>
                <a:satMod val="135000"/>
              </a:srgb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7652842" y="-20539"/>
            <a:ext cx="1519004" cy="4752529"/>
          </a:xfrm>
          <a:prstGeom prst="rect">
            <a:avLst/>
          </a:prstGeom>
        </p:spPr>
      </p:pic>
      <p:pic>
        <p:nvPicPr>
          <p:cNvPr id="13" name="Picture 12"/>
          <p:cNvPicPr>
            <a:picLocks noChangeAspect="1"/>
          </p:cNvPicPr>
          <p:nvPr userDrawn="1"/>
        </p:nvPicPr>
        <p:blipFill rotWithShape="1">
          <a:blip r:embed="rId4">
            <a:duotone>
              <a:srgbClr val="EEECE1">
                <a:shade val="45000"/>
                <a:satMod val="135000"/>
              </a:srgbClr>
              <a:prstClr val="white"/>
            </a:duotone>
            <a:extLst>
              <a:ext uri="{BEBA8EAE-BF5A-486C-A8C5-ECC9F3942E4B}">
                <a14:imgProps xmlns:a14="http://schemas.microsoft.com/office/drawing/2010/main">
                  <a14:imgLayer r:embed="rId5">
                    <a14:imgEffect>
                      <a14:saturation sat="0"/>
                    </a14:imgEffect>
                    <a14:imgEffect>
                      <a14:brightnessContrast bright="-20000" contrast="-20000"/>
                    </a14:imgEffect>
                  </a14:imgLayer>
                </a14:imgProps>
              </a:ext>
            </a:extLst>
          </a:blip>
          <a:srcRect r="46468"/>
          <a:stretch/>
        </p:blipFill>
        <p:spPr>
          <a:xfrm>
            <a:off x="6084170" y="-20538"/>
            <a:ext cx="1584178" cy="4744597"/>
          </a:xfrm>
          <a:prstGeom prst="rect">
            <a:avLst/>
          </a:prstGeom>
        </p:spPr>
      </p:pic>
      <p:pic>
        <p:nvPicPr>
          <p:cNvPr id="14" name="Picture 13"/>
          <p:cNvPicPr>
            <a:picLocks noChangeAspect="1"/>
          </p:cNvPicPr>
          <p:nvPr userDrawn="1"/>
        </p:nvPicPr>
        <p:blipFill>
          <a:blip r:embed="rId6">
            <a:duotone>
              <a:srgbClr val="EEECE1">
                <a:shade val="45000"/>
                <a:satMod val="135000"/>
              </a:srgbClr>
              <a:prstClr val="white"/>
            </a:duotone>
          </a:blip>
          <a:stretch>
            <a:fillRect/>
          </a:stretch>
        </p:blipFill>
        <p:spPr>
          <a:xfrm>
            <a:off x="4499993" y="-20539"/>
            <a:ext cx="1584176" cy="4752529"/>
          </a:xfrm>
          <a:prstGeom prst="rect">
            <a:avLst/>
          </a:prstGeom>
        </p:spPr>
      </p:pic>
      <p:pic>
        <p:nvPicPr>
          <p:cNvPr id="15" name="Picture 14"/>
          <p:cNvPicPr>
            <a:picLocks noChangeAspect="1"/>
          </p:cNvPicPr>
          <p:nvPr userDrawn="1"/>
        </p:nvPicPr>
        <p:blipFill>
          <a:blip r:embed="rId7">
            <a:duotone>
              <a:srgbClr val="EEECE1">
                <a:shade val="45000"/>
                <a:satMod val="135000"/>
              </a:srgbClr>
              <a:prstClr val="white"/>
            </a:duotone>
          </a:blip>
          <a:stretch>
            <a:fillRect/>
          </a:stretch>
        </p:blipFill>
        <p:spPr>
          <a:xfrm>
            <a:off x="2904140" y="-20538"/>
            <a:ext cx="1595852" cy="4750104"/>
          </a:xfrm>
          <a:prstGeom prst="rect">
            <a:avLst/>
          </a:prstGeom>
        </p:spPr>
      </p:pic>
      <p:pic>
        <p:nvPicPr>
          <p:cNvPr id="16" name="Picture 15"/>
          <p:cNvPicPr>
            <a:picLocks noChangeAspect="1"/>
          </p:cNvPicPr>
          <p:nvPr userDrawn="1"/>
        </p:nvPicPr>
        <p:blipFill>
          <a:blip r:embed="rId8">
            <a:duotone>
              <a:srgbClr val="EEECE1">
                <a:shade val="45000"/>
                <a:satMod val="135000"/>
              </a:srgbClr>
              <a:prstClr val="white"/>
            </a:duotone>
          </a:blip>
          <a:stretch>
            <a:fillRect/>
          </a:stretch>
        </p:blipFill>
        <p:spPr>
          <a:xfrm>
            <a:off x="1400475" y="-20538"/>
            <a:ext cx="1506839" cy="4744597"/>
          </a:xfrm>
          <a:prstGeom prst="rect">
            <a:avLst/>
          </a:prstGeom>
        </p:spPr>
      </p:pic>
      <p:pic>
        <p:nvPicPr>
          <p:cNvPr id="17" name="Picture 16"/>
          <p:cNvPicPr>
            <a:picLocks noChangeAspect="1"/>
          </p:cNvPicPr>
          <p:nvPr userDrawn="1"/>
        </p:nvPicPr>
        <p:blipFill>
          <a:blip r:embed="rId9">
            <a:duotone>
              <a:srgbClr val="EEECE1">
                <a:shade val="45000"/>
                <a:satMod val="135000"/>
              </a:srgbClr>
              <a:prstClr val="white"/>
            </a:duotone>
          </a:blip>
          <a:stretch>
            <a:fillRect/>
          </a:stretch>
        </p:blipFill>
        <p:spPr>
          <a:xfrm>
            <a:off x="-75177" y="-20538"/>
            <a:ext cx="1478825" cy="4750104"/>
          </a:xfrm>
          <a:prstGeom prst="rect">
            <a:avLst/>
          </a:prstGeom>
        </p:spPr>
      </p:pic>
      <p:sp>
        <p:nvSpPr>
          <p:cNvPr id="20" name="Rectangle 19"/>
          <p:cNvSpPr/>
          <p:nvPr userDrawn="1"/>
        </p:nvSpPr>
        <p:spPr>
          <a:xfrm>
            <a:off x="-4353" y="4711847"/>
            <a:ext cx="9157425" cy="431553"/>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p:cNvSpPr txBox="1"/>
          <p:nvPr userDrawn="1"/>
        </p:nvSpPr>
        <p:spPr>
          <a:xfrm>
            <a:off x="107504" y="4772729"/>
            <a:ext cx="87716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rPr>
              <a:t>#BeMore</a:t>
            </a:r>
            <a:endParaRPr kumimoji="0" lang="en-GB" sz="14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endParaRPr>
          </a:p>
        </p:txBody>
      </p:sp>
      <p:sp>
        <p:nvSpPr>
          <p:cNvPr id="23" name="Slide Number Placeholder 2"/>
          <p:cNvSpPr txBox="1">
            <a:spLocks/>
          </p:cNvSpPr>
          <p:nvPr userDrawn="1"/>
        </p:nvSpPr>
        <p:spPr>
          <a:xfrm>
            <a:off x="6981074" y="4817393"/>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itle 6"/>
          <p:cNvSpPr txBox="1">
            <a:spLocks/>
          </p:cNvSpPr>
          <p:nvPr userDrawn="1"/>
        </p:nvSpPr>
        <p:spPr>
          <a:xfrm>
            <a:off x="251520" y="339502"/>
            <a:ext cx="8640960" cy="504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a:solidFill>
                  <a:schemeClr val="tx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entury Gothic" panose="020B0502020202020204" pitchFamily="34" charset="0"/>
                <a:ea typeface="+mj-ea"/>
                <a:cs typeface="+mj-cs"/>
              </a:rPr>
              <a:t>Click to edit Master title style</a:t>
            </a:r>
            <a:endPar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25" name="Content Placeholder 7"/>
          <p:cNvSpPr>
            <a:spLocks noGrp="1"/>
          </p:cNvSpPr>
          <p:nvPr>
            <p:ph sz="quarter" idx="11"/>
          </p:nvPr>
        </p:nvSpPr>
        <p:spPr>
          <a:xfrm>
            <a:off x="250825" y="987425"/>
            <a:ext cx="8641655" cy="3240088"/>
          </a:xfrm>
        </p:spPr>
        <p:txBody>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00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26" name="Picture 25" descr="McCain-Foods-Logo-Master-RGB.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055985" y="185894"/>
            <a:ext cx="764487" cy="453595"/>
          </a:xfrm>
          <a:prstGeom prst="rect">
            <a:avLst/>
          </a:prstGeom>
        </p:spPr>
      </p:pic>
    </p:spTree>
    <p:extLst>
      <p:ext uri="{BB962C8B-B14F-4D97-AF65-F5344CB8AC3E}">
        <p14:creationId xmlns:p14="http://schemas.microsoft.com/office/powerpoint/2010/main" val="3091528509"/>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Rectangle 4"/>
          <p:cNvSpPr/>
          <p:nvPr userDrawn="1"/>
        </p:nvSpPr>
        <p:spPr>
          <a:xfrm>
            <a:off x="-51644" y="5339"/>
            <a:ext cx="9210776" cy="5143500"/>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srgbClr val="2897DA"/>
              </a:solidFill>
              <a:effectLst/>
              <a:uLnTx/>
              <a:uFillTx/>
              <a:latin typeface="Raleway Regular" charset="0"/>
              <a:ea typeface="+mn-ea"/>
              <a:cs typeface="+mn-cs"/>
            </a:endParaRPr>
          </a:p>
        </p:txBody>
      </p:sp>
      <p:sp>
        <p:nvSpPr>
          <p:cNvPr id="6" name="Rectangle 5">
            <a:extLst>
              <a:ext uri="{FF2B5EF4-FFF2-40B4-BE49-F238E27FC236}">
                <a16:creationId xmlns:a16="http://schemas.microsoft.com/office/drawing/2014/main" id="{5E69007C-EAF4-4E9A-ACDE-E8AE4B441F9B}"/>
              </a:ext>
            </a:extLst>
          </p:cNvPr>
          <p:cNvSpPr/>
          <p:nvPr userDrawn="1"/>
        </p:nvSpPr>
        <p:spPr>
          <a:xfrm>
            <a:off x="-51644" y="4726652"/>
            <a:ext cx="9228684" cy="4168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77101F3-D2BC-4091-B88A-FB172EF5D0D3}"/>
              </a:ext>
            </a:extLst>
          </p:cNvPr>
          <p:cNvSpPr/>
          <p:nvPr userDrawn="1"/>
        </p:nvSpPr>
        <p:spPr>
          <a:xfrm>
            <a:off x="107504" y="4760654"/>
            <a:ext cx="877163"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rPr>
              <a:t>#</a:t>
            </a: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sym typeface="Gill Sans" pitchFamily="-84" charset="0"/>
              </a:rPr>
              <a:t>BeMore</a:t>
            </a:r>
            <a:endParaRPr kumimoji="0" lang="en-GB" sz="14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sym typeface="Gill Sans" pitchFamily="-84" charset="0"/>
            </a:endParaRPr>
          </a:p>
        </p:txBody>
      </p:sp>
      <p:sp>
        <p:nvSpPr>
          <p:cNvPr id="10" name="Title 6"/>
          <p:cNvSpPr>
            <a:spLocks noGrp="1"/>
          </p:cNvSpPr>
          <p:nvPr>
            <p:ph type="title"/>
          </p:nvPr>
        </p:nvSpPr>
        <p:spPr>
          <a:xfrm>
            <a:off x="251520" y="339502"/>
            <a:ext cx="7786557" cy="504000"/>
          </a:xfrm>
        </p:spPr>
        <p:txBody>
          <a:bodyPr>
            <a:normAutofit/>
          </a:bodyPr>
          <a:lstStyle>
            <a:lvl1pPr>
              <a:defRPr sz="2000">
                <a:solidFill>
                  <a:schemeClr val="tx1"/>
                </a:solidFill>
              </a:defRPr>
            </a:lvl1pPr>
          </a:lstStyle>
          <a:p>
            <a:r>
              <a:rPr lang="en-US" smtClean="0"/>
              <a:t>Click to edit Master title style</a:t>
            </a:r>
            <a:endParaRPr lang="en-GB" dirty="0"/>
          </a:p>
        </p:txBody>
      </p:sp>
      <p:sp>
        <p:nvSpPr>
          <p:cNvPr id="11" name="Content Placeholder 7"/>
          <p:cNvSpPr>
            <a:spLocks noGrp="1"/>
          </p:cNvSpPr>
          <p:nvPr>
            <p:ph sz="quarter" idx="11"/>
          </p:nvPr>
        </p:nvSpPr>
        <p:spPr>
          <a:xfrm>
            <a:off x="250825" y="987425"/>
            <a:ext cx="8641655" cy="3240088"/>
          </a:xfrm>
        </p:spPr>
        <p:txBody>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00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12" name="Picture 11" descr="McCain-Foods-Logo-Master-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55985" y="185894"/>
            <a:ext cx="764487" cy="453595"/>
          </a:xfrm>
          <a:prstGeom prst="rect">
            <a:avLst/>
          </a:prstGeom>
        </p:spPr>
      </p:pic>
    </p:spTree>
    <p:extLst>
      <p:ext uri="{BB962C8B-B14F-4D97-AF65-F5344CB8AC3E}">
        <p14:creationId xmlns:p14="http://schemas.microsoft.com/office/powerpoint/2010/main" val="3556742935"/>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p:cNvSpPr/>
          <p:nvPr userDrawn="1"/>
        </p:nvSpPr>
        <p:spPr>
          <a:xfrm>
            <a:off x="-51644" y="5339"/>
            <a:ext cx="9210776" cy="5143500"/>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srgbClr val="2897DA"/>
              </a:solidFill>
              <a:effectLst/>
              <a:uLnTx/>
              <a:uFillTx/>
              <a:latin typeface="Raleway Regular" charset="0"/>
              <a:ea typeface="+mn-ea"/>
              <a:cs typeface="+mn-cs"/>
            </a:endParaRPr>
          </a:p>
        </p:txBody>
      </p:sp>
      <p:sp>
        <p:nvSpPr>
          <p:cNvPr id="6" name="Rectangle 5">
            <a:extLst>
              <a:ext uri="{FF2B5EF4-FFF2-40B4-BE49-F238E27FC236}">
                <a16:creationId xmlns:a16="http://schemas.microsoft.com/office/drawing/2014/main" id="{5E69007C-EAF4-4E9A-ACDE-E8AE4B441F9B}"/>
              </a:ext>
            </a:extLst>
          </p:cNvPr>
          <p:cNvSpPr/>
          <p:nvPr userDrawn="1"/>
        </p:nvSpPr>
        <p:spPr>
          <a:xfrm>
            <a:off x="-51644" y="4661583"/>
            <a:ext cx="9210776" cy="4872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26114" y="267522"/>
            <a:ext cx="7200800" cy="504000"/>
          </a:xfrm>
        </p:spPr>
        <p:txBody>
          <a:bodyPr>
            <a:normAutofit/>
          </a:bodyPr>
          <a:lstStyle>
            <a:lvl1pPr>
              <a:defRPr sz="2000"/>
            </a:lvl1pPr>
          </a:lstStyle>
          <a:p>
            <a:r>
              <a:rPr lang="en-US" smtClean="0"/>
              <a:t>Click to edit Master title style</a:t>
            </a:r>
            <a:endParaRPr lang="en-GB" dirty="0"/>
          </a:p>
        </p:txBody>
      </p:sp>
      <p:sp>
        <p:nvSpPr>
          <p:cNvPr id="3" name="Slide Number Placeholder 2"/>
          <p:cNvSpPr>
            <a:spLocks noGrp="1"/>
          </p:cNvSpPr>
          <p:nvPr>
            <p:ph type="sldNum" sz="quarter" idx="10"/>
          </p:nvPr>
        </p:nvSpPr>
        <p:spPr/>
        <p:txBody>
          <a:bodyPr/>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77101F3-D2BC-4091-B88A-FB172EF5D0D3}"/>
              </a:ext>
            </a:extLst>
          </p:cNvPr>
          <p:cNvSpPr/>
          <p:nvPr userDrawn="1"/>
        </p:nvSpPr>
        <p:spPr>
          <a:xfrm>
            <a:off x="251520" y="4784253"/>
            <a:ext cx="877163"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rPr>
              <a:t>#</a:t>
            </a: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sym typeface="Gill Sans" pitchFamily="-84" charset="0"/>
              </a:rPr>
              <a:t>BeMore</a:t>
            </a:r>
            <a:endParaRPr kumimoji="0" lang="en-GB" sz="14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sym typeface="Gill Sans" pitchFamily="-84" charset="0"/>
            </a:endParaRPr>
          </a:p>
        </p:txBody>
      </p:sp>
      <p:pic>
        <p:nvPicPr>
          <p:cNvPr id="11" name="Picture 10" descr="McCain-Foods-Logo-Master-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6376" y="193086"/>
            <a:ext cx="974940" cy="578464"/>
          </a:xfrm>
          <a:prstGeom prst="rect">
            <a:avLst/>
          </a:prstGeom>
        </p:spPr>
      </p:pic>
    </p:spTree>
    <p:extLst>
      <p:ext uri="{BB962C8B-B14F-4D97-AF65-F5344CB8AC3E}">
        <p14:creationId xmlns:p14="http://schemas.microsoft.com/office/powerpoint/2010/main" val="357589523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90516"/>
            <a:ext cx="5486400" cy="425450"/>
          </a:xfrm>
          <a:prstGeom prst="rect">
            <a:avLst/>
          </a:prstGeom>
        </p:spPr>
        <p:txBody>
          <a:bodyPr anchor="b"/>
          <a:lstStyle>
            <a:lvl1pPr algn="l">
              <a:defRPr sz="2000" b="1"/>
            </a:lvl1pPr>
          </a:lstStyle>
          <a:p>
            <a:r>
              <a:rPr lang="en-GB" dirty="0"/>
              <a:t>Click to edit Master title style</a:t>
            </a:r>
            <a:endParaRPr lang="en-US" dirty="0"/>
          </a:p>
        </p:txBody>
      </p:sp>
      <p:sp>
        <p:nvSpPr>
          <p:cNvPr id="3" name="Picture Placeholder 2"/>
          <p:cNvSpPr>
            <a:spLocks noGrp="1"/>
          </p:cNvSpPr>
          <p:nvPr>
            <p:ph type="pic" idx="1"/>
          </p:nvPr>
        </p:nvSpPr>
        <p:spPr>
          <a:xfrm>
            <a:off x="1792288" y="843557"/>
            <a:ext cx="5486400" cy="309634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515966"/>
            <a:ext cx="5486400" cy="3460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Text Placeholder 2"/>
          <p:cNvSpPr>
            <a:spLocks noGrp="1"/>
          </p:cNvSpPr>
          <p:nvPr>
            <p:ph type="body" sz="quarter" idx="10"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34798648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69007C-EAF4-4E9A-ACDE-E8AE4B441F9B}"/>
              </a:ext>
            </a:extLst>
          </p:cNvPr>
          <p:cNvSpPr/>
          <p:nvPr userDrawn="1"/>
        </p:nvSpPr>
        <p:spPr>
          <a:xfrm>
            <a:off x="-51644" y="4731659"/>
            <a:ext cx="9210776" cy="432379"/>
          </a:xfrm>
          <a:prstGeom prst="rect">
            <a:avLst/>
          </a:prstGeom>
          <a:solidFill>
            <a:srgbClr val="FEE000"/>
          </a:solidFill>
          <a:ln>
            <a:solidFill>
              <a:srgbClr val="FE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lide Number Placeholder 2"/>
          <p:cNvSpPr>
            <a:spLocks noGrp="1"/>
          </p:cNvSpPr>
          <p:nvPr>
            <p:ph type="sldNum" sz="quarter" idx="10"/>
          </p:nvPr>
        </p:nvSpPr>
        <p:spPr/>
        <p:txBody>
          <a:bodyPr/>
          <a:lstStyle>
            <a:lvl1pPr>
              <a:defRPr>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77101F3-D2BC-4091-B88A-FB172EF5D0D3}"/>
              </a:ext>
            </a:extLst>
          </p:cNvPr>
          <p:cNvSpPr/>
          <p:nvPr userDrawn="1"/>
        </p:nvSpPr>
        <p:spPr>
          <a:xfrm>
            <a:off x="12485" y="4793959"/>
            <a:ext cx="877163"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t>
            </a:r>
            <a:r>
              <a:rPr kumimoji="0" lang="en-GB" sz="14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sym typeface="Gill Sans" pitchFamily="-84" charset="0"/>
              </a:rPr>
              <a:t>BeMore</a:t>
            </a:r>
            <a:endParaRPr kumimoji="0" lang="en-GB" sz="14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sym typeface="Gill Sans" pitchFamily="-84" charset="0"/>
            </a:endParaRPr>
          </a:p>
        </p:txBody>
      </p:sp>
    </p:spTree>
    <p:extLst>
      <p:ext uri="{BB962C8B-B14F-4D97-AF65-F5344CB8AC3E}">
        <p14:creationId xmlns:p14="http://schemas.microsoft.com/office/powerpoint/2010/main" val="4087567264"/>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p:cNvSpPr/>
          <p:nvPr userDrawn="1"/>
        </p:nvSpPr>
        <p:spPr>
          <a:xfrm>
            <a:off x="0" y="0"/>
            <a:ext cx="9210776" cy="5143500"/>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srgbClr val="2897DA"/>
              </a:solidFill>
              <a:effectLst/>
              <a:uLnTx/>
              <a:uFillTx/>
              <a:latin typeface="Raleway Regular" charset="0"/>
              <a:ea typeface="+mn-ea"/>
              <a:cs typeface="+mn-cs"/>
            </a:endParaRPr>
          </a:p>
        </p:txBody>
      </p:sp>
      <p:sp>
        <p:nvSpPr>
          <p:cNvPr id="10" name="Rectangle 9">
            <a:extLst>
              <a:ext uri="{FF2B5EF4-FFF2-40B4-BE49-F238E27FC236}">
                <a16:creationId xmlns:a16="http://schemas.microsoft.com/office/drawing/2014/main" id="{5E69007C-EAF4-4E9A-ACDE-E8AE4B441F9B}"/>
              </a:ext>
            </a:extLst>
          </p:cNvPr>
          <p:cNvSpPr/>
          <p:nvPr userDrawn="1"/>
        </p:nvSpPr>
        <p:spPr>
          <a:xfrm>
            <a:off x="0" y="4702541"/>
            <a:ext cx="9219420" cy="446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7"/>
          <p:cNvSpPr>
            <a:spLocks noGrp="1"/>
          </p:cNvSpPr>
          <p:nvPr>
            <p:ph type="title"/>
          </p:nvPr>
        </p:nvSpPr>
        <p:spPr>
          <a:xfrm>
            <a:off x="251520" y="339558"/>
            <a:ext cx="7200800" cy="504000"/>
          </a:xfrm>
        </p:spPr>
        <p:txBody>
          <a:bodyPr>
            <a:normAutofit/>
          </a:bodyPr>
          <a:lstStyle>
            <a:lvl1pPr>
              <a:defRPr sz="2000"/>
            </a:lvl1pPr>
          </a:lstStyle>
          <a:p>
            <a:r>
              <a:rPr lang="en-US" smtClean="0"/>
              <a:t>Click to edit Master title style</a:t>
            </a:r>
            <a:endParaRPr lang="en-GB" dirty="0"/>
          </a:p>
        </p:txBody>
      </p:sp>
      <p:sp>
        <p:nvSpPr>
          <p:cNvPr id="12" name="Rectangle 11">
            <a:extLst>
              <a:ext uri="{FF2B5EF4-FFF2-40B4-BE49-F238E27FC236}">
                <a16:creationId xmlns:a16="http://schemas.microsoft.com/office/drawing/2014/main" id="{877101F3-D2BC-4091-B88A-FB172EF5D0D3}"/>
              </a:ext>
            </a:extLst>
          </p:cNvPr>
          <p:cNvSpPr/>
          <p:nvPr userDrawn="1"/>
        </p:nvSpPr>
        <p:spPr>
          <a:xfrm>
            <a:off x="107504" y="4751321"/>
            <a:ext cx="877163"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rPr>
              <a:t>#</a:t>
            </a: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sym typeface="Gill Sans" pitchFamily="-84" charset="0"/>
              </a:rPr>
              <a:t>BeMore</a:t>
            </a:r>
            <a:endParaRPr kumimoji="0" lang="en-GB" sz="14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sym typeface="Gill Sans" pitchFamily="-84" charset="0"/>
            </a:endParaRPr>
          </a:p>
        </p:txBody>
      </p:sp>
      <p:sp>
        <p:nvSpPr>
          <p:cNvPr id="13" name="Slide Number Placeholder 12"/>
          <p:cNvSpPr>
            <a:spLocks noGrp="1"/>
          </p:cNvSpPr>
          <p:nvPr>
            <p:ph type="sldNum" sz="quarter" idx="10"/>
          </p:nvPr>
        </p:nvSpPr>
        <p:spPr>
          <a:xfrm>
            <a:off x="7020272" y="4800267"/>
            <a:ext cx="2057400" cy="274637"/>
          </a:xfrm>
        </p:spPr>
        <p:txBody>
          <a:bodyPr/>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2"/>
          <p:cNvSpPr>
            <a:spLocks noGrp="1"/>
          </p:cNvSpPr>
          <p:nvPr>
            <p:ph sz="quarter" idx="11"/>
          </p:nvPr>
        </p:nvSpPr>
        <p:spPr>
          <a:xfrm>
            <a:off x="251520" y="1098624"/>
            <a:ext cx="3960440" cy="3324381"/>
          </a:xfrm>
        </p:spPr>
        <p:txBody>
          <a:bodyPr/>
          <a:lstStyle>
            <a:lvl1pPr>
              <a:buClrTx/>
              <a:defRPr sz="1800">
                <a:solidFill>
                  <a:schemeClr val="tx1"/>
                </a:solidFill>
              </a:defRPr>
            </a:lvl1pPr>
            <a:lvl2pPr marL="446088" indent="-177800">
              <a:buClrTx/>
              <a:defRPr sz="1600">
                <a:solidFill>
                  <a:schemeClr val="tx1"/>
                </a:solidFill>
              </a:defRPr>
            </a:lvl2pPr>
            <a:lvl3pPr marL="685800" indent="-147638">
              <a:buClrTx/>
              <a:defRPr sz="1400">
                <a:solidFill>
                  <a:schemeClr val="tx1"/>
                </a:solidFill>
              </a:defRPr>
            </a:lvl3pPr>
            <a:lvl4pPr marL="898525" indent="-182563">
              <a:buClrTx/>
              <a:defRPr sz="1200">
                <a:solidFill>
                  <a:schemeClr val="tx1"/>
                </a:solidFill>
              </a:defRPr>
            </a:lvl4pPr>
            <a:lvl5pPr marL="1076325" indent="-177800">
              <a:buClrTx/>
              <a:defRPr sz="100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Content Placeholder 12"/>
          <p:cNvSpPr>
            <a:spLocks noGrp="1"/>
          </p:cNvSpPr>
          <p:nvPr>
            <p:ph sz="quarter" idx="12"/>
          </p:nvPr>
        </p:nvSpPr>
        <p:spPr>
          <a:xfrm>
            <a:off x="4932040" y="1110859"/>
            <a:ext cx="3922076" cy="3324381"/>
          </a:xfrm>
        </p:spPr>
        <p:txBody>
          <a:bodyPr/>
          <a:lstStyle>
            <a:lvl1pPr>
              <a:buClrTx/>
              <a:defRPr sz="1800">
                <a:solidFill>
                  <a:schemeClr val="tx1"/>
                </a:solidFill>
              </a:defRPr>
            </a:lvl1pPr>
            <a:lvl2pPr marL="446088" indent="-177800">
              <a:buClrTx/>
              <a:defRPr sz="1600">
                <a:solidFill>
                  <a:schemeClr val="tx1"/>
                </a:solidFill>
              </a:defRPr>
            </a:lvl2pPr>
            <a:lvl3pPr marL="685800" indent="-147638">
              <a:buClrTx/>
              <a:defRPr sz="1400">
                <a:solidFill>
                  <a:schemeClr val="tx1"/>
                </a:solidFill>
              </a:defRPr>
            </a:lvl3pPr>
            <a:lvl4pPr marL="898525" indent="-182563">
              <a:buClrTx/>
              <a:defRPr sz="1200">
                <a:solidFill>
                  <a:schemeClr val="tx1"/>
                </a:solidFill>
              </a:defRPr>
            </a:lvl4pPr>
            <a:lvl5pPr marL="1076325" indent="-177800">
              <a:buClrTx/>
              <a:defRPr sz="100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15" name="Picture 14" descr="McCain-Foods-Logo-Master-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0945" y="271892"/>
            <a:ext cx="902932" cy="535740"/>
          </a:xfrm>
          <a:prstGeom prst="rect">
            <a:avLst/>
          </a:prstGeom>
        </p:spPr>
      </p:pic>
    </p:spTree>
    <p:extLst>
      <p:ext uri="{BB962C8B-B14F-4D97-AF65-F5344CB8AC3E}">
        <p14:creationId xmlns:p14="http://schemas.microsoft.com/office/powerpoint/2010/main" val="15332867"/>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0" name="Rectangle 9"/>
          <p:cNvSpPr/>
          <p:nvPr userDrawn="1"/>
        </p:nvSpPr>
        <p:spPr>
          <a:xfrm>
            <a:off x="-51644" y="5339"/>
            <a:ext cx="9210776" cy="4810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prstClr val="white"/>
              </a:solidFill>
              <a:effectLst/>
              <a:uLnTx/>
              <a:uFillTx/>
              <a:latin typeface="Raleway Regular" charset="0"/>
              <a:ea typeface="+mn-ea"/>
              <a:cs typeface="+mn-cs"/>
            </a:endParaRPr>
          </a:p>
        </p:txBody>
      </p:sp>
      <p:sp>
        <p:nvSpPr>
          <p:cNvPr id="14" name="Rectangle 13">
            <a:extLst>
              <a:ext uri="{FF2B5EF4-FFF2-40B4-BE49-F238E27FC236}">
                <a16:creationId xmlns:a16="http://schemas.microsoft.com/office/drawing/2014/main" id="{5E69007C-EAF4-4E9A-ACDE-E8AE4B441F9B}"/>
              </a:ext>
            </a:extLst>
          </p:cNvPr>
          <p:cNvSpPr/>
          <p:nvPr userDrawn="1"/>
        </p:nvSpPr>
        <p:spPr>
          <a:xfrm>
            <a:off x="-51644" y="4731659"/>
            <a:ext cx="9210776" cy="432379"/>
          </a:xfrm>
          <a:prstGeom prst="rect">
            <a:avLst/>
          </a:prstGeom>
          <a:solidFill>
            <a:srgbClr val="FEE000"/>
          </a:solidFill>
          <a:ln>
            <a:solidFill>
              <a:srgbClr val="FE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77101F3-D2BC-4091-B88A-FB172EF5D0D3}"/>
              </a:ext>
            </a:extLst>
          </p:cNvPr>
          <p:cNvSpPr/>
          <p:nvPr userDrawn="1"/>
        </p:nvSpPr>
        <p:spPr>
          <a:xfrm>
            <a:off x="251520" y="4784253"/>
            <a:ext cx="877163"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t>
            </a:r>
            <a:r>
              <a:rPr kumimoji="0" lang="en-GB" sz="14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sym typeface="Gill Sans" pitchFamily="-84" charset="0"/>
              </a:rPr>
              <a:t>BeMore</a:t>
            </a:r>
            <a:endParaRPr kumimoji="0" lang="en-GB" sz="14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sym typeface="Gill Sans" pitchFamily="-84" charset="0"/>
            </a:endParaRPr>
          </a:p>
        </p:txBody>
      </p:sp>
      <p:pic>
        <p:nvPicPr>
          <p:cNvPr id="16" name="Picture 15" descr="McCain-Foods-Logo-Master-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4368" y="267803"/>
            <a:ext cx="902932" cy="535740"/>
          </a:xfrm>
          <a:prstGeom prst="rect">
            <a:avLst/>
          </a:prstGeom>
        </p:spPr>
      </p:pic>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7"/>
          <p:cNvSpPr>
            <a:spLocks noGrp="1"/>
          </p:cNvSpPr>
          <p:nvPr>
            <p:ph type="title"/>
          </p:nvPr>
        </p:nvSpPr>
        <p:spPr>
          <a:xfrm>
            <a:off x="251520" y="339558"/>
            <a:ext cx="7200800" cy="504000"/>
          </a:xfrm>
        </p:spPr>
        <p:txBody>
          <a:bodyPr>
            <a:normAutofit/>
          </a:bodyPr>
          <a:lstStyle>
            <a:lvl1pPr>
              <a:defRPr sz="2000">
                <a:solidFill>
                  <a:schemeClr val="bg1"/>
                </a:solidFill>
              </a:defRPr>
            </a:lvl1pPr>
          </a:lstStyle>
          <a:p>
            <a:r>
              <a:rPr lang="en-US" smtClean="0"/>
              <a:t>Click to edit Master title style</a:t>
            </a:r>
            <a:endParaRPr lang="en-GB" dirty="0"/>
          </a:p>
        </p:txBody>
      </p:sp>
      <p:sp>
        <p:nvSpPr>
          <p:cNvPr id="12" name="Content Placeholder 12"/>
          <p:cNvSpPr>
            <a:spLocks noGrp="1"/>
          </p:cNvSpPr>
          <p:nvPr>
            <p:ph sz="quarter" idx="11"/>
          </p:nvPr>
        </p:nvSpPr>
        <p:spPr>
          <a:xfrm>
            <a:off x="251520" y="1098624"/>
            <a:ext cx="3960440" cy="3324381"/>
          </a:xfrm>
        </p:spPr>
        <p:txBody>
          <a:bodyPr/>
          <a:lstStyle>
            <a:lvl1pPr>
              <a:buClrTx/>
              <a:defRPr sz="1800">
                <a:solidFill>
                  <a:schemeClr val="bg1"/>
                </a:solidFill>
              </a:defRPr>
            </a:lvl1pPr>
            <a:lvl2pPr marL="446088" indent="-177800">
              <a:buClrTx/>
              <a:defRPr sz="1600">
                <a:solidFill>
                  <a:schemeClr val="bg1"/>
                </a:solidFill>
              </a:defRPr>
            </a:lvl2pPr>
            <a:lvl3pPr marL="685800" indent="-147638">
              <a:buClrTx/>
              <a:defRPr sz="1400">
                <a:solidFill>
                  <a:schemeClr val="bg1"/>
                </a:solidFill>
              </a:defRPr>
            </a:lvl3pPr>
            <a:lvl4pPr marL="898525" indent="-182563">
              <a:buClrTx/>
              <a:defRPr sz="1200">
                <a:solidFill>
                  <a:schemeClr val="bg1"/>
                </a:solidFill>
              </a:defRPr>
            </a:lvl4pPr>
            <a:lvl5pPr marL="1076325" indent="-177800">
              <a:buClrTx/>
              <a:defRPr sz="10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2"/>
          <p:cNvSpPr>
            <a:spLocks noGrp="1"/>
          </p:cNvSpPr>
          <p:nvPr>
            <p:ph sz="quarter" idx="12"/>
          </p:nvPr>
        </p:nvSpPr>
        <p:spPr>
          <a:xfrm>
            <a:off x="4932040" y="1110859"/>
            <a:ext cx="3922076" cy="3324381"/>
          </a:xfrm>
        </p:spPr>
        <p:txBody>
          <a:bodyPr/>
          <a:lstStyle>
            <a:lvl1pPr>
              <a:buClrTx/>
              <a:defRPr sz="1800">
                <a:solidFill>
                  <a:schemeClr val="bg1"/>
                </a:solidFill>
              </a:defRPr>
            </a:lvl1pPr>
            <a:lvl2pPr marL="446088" indent="-177800">
              <a:buClrTx/>
              <a:defRPr sz="1600">
                <a:solidFill>
                  <a:schemeClr val="bg1"/>
                </a:solidFill>
              </a:defRPr>
            </a:lvl2pPr>
            <a:lvl3pPr marL="685800" indent="-147638">
              <a:buClrTx/>
              <a:defRPr sz="1400">
                <a:solidFill>
                  <a:schemeClr val="bg1"/>
                </a:solidFill>
              </a:defRPr>
            </a:lvl3pPr>
            <a:lvl4pPr marL="898525" indent="-182563">
              <a:buClrTx/>
              <a:defRPr sz="1200">
                <a:solidFill>
                  <a:schemeClr val="bg1"/>
                </a:solidFill>
              </a:defRPr>
            </a:lvl4pPr>
            <a:lvl5pPr marL="1076325" indent="-177800">
              <a:buClrTx/>
              <a:defRPr sz="10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100886712"/>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icture Placeholder 6"/>
          <p:cNvSpPr>
            <a:spLocks noGrp="1"/>
          </p:cNvSpPr>
          <p:nvPr>
            <p:ph type="pic" sz="quarter" idx="11"/>
          </p:nvPr>
        </p:nvSpPr>
        <p:spPr>
          <a:xfrm>
            <a:off x="3177178" y="-21804"/>
            <a:ext cx="5966822" cy="5112518"/>
          </a:xfrm>
          <a:custGeom>
            <a:avLst/>
            <a:gdLst>
              <a:gd name="connsiteX0" fmla="*/ 0 w 6088087"/>
              <a:gd name="connsiteY0" fmla="*/ 0 h 4803997"/>
              <a:gd name="connsiteX1" fmla="*/ 6088087 w 6088087"/>
              <a:gd name="connsiteY1" fmla="*/ 0 h 4803997"/>
              <a:gd name="connsiteX2" fmla="*/ 6088087 w 6088087"/>
              <a:gd name="connsiteY2" fmla="*/ 4803997 h 4803997"/>
              <a:gd name="connsiteX3" fmla="*/ 0 w 6088087"/>
              <a:gd name="connsiteY3" fmla="*/ 4803997 h 4803997"/>
              <a:gd name="connsiteX4" fmla="*/ 0 w 6088087"/>
              <a:gd name="connsiteY4" fmla="*/ 0 h 4803997"/>
              <a:gd name="connsiteX0" fmla="*/ 0 w 6088087"/>
              <a:gd name="connsiteY0" fmla="*/ 0 h 4803997"/>
              <a:gd name="connsiteX1" fmla="*/ 6088087 w 6088087"/>
              <a:gd name="connsiteY1" fmla="*/ 0 h 4803997"/>
              <a:gd name="connsiteX2" fmla="*/ 6088087 w 6088087"/>
              <a:gd name="connsiteY2" fmla="*/ 4803997 h 4803997"/>
              <a:gd name="connsiteX3" fmla="*/ 2639833 w 6088087"/>
              <a:gd name="connsiteY3" fmla="*/ 4660873 h 4803997"/>
              <a:gd name="connsiteX4" fmla="*/ 0 w 6088087"/>
              <a:gd name="connsiteY4" fmla="*/ 0 h 4803997"/>
              <a:gd name="connsiteX0" fmla="*/ 0 w 6088087"/>
              <a:gd name="connsiteY0" fmla="*/ 0 h 4660873"/>
              <a:gd name="connsiteX1" fmla="*/ 6088087 w 6088087"/>
              <a:gd name="connsiteY1" fmla="*/ 0 h 4660873"/>
              <a:gd name="connsiteX2" fmla="*/ 6088087 w 6088087"/>
              <a:gd name="connsiteY2" fmla="*/ 4589311 h 4660873"/>
              <a:gd name="connsiteX3" fmla="*/ 2639833 w 6088087"/>
              <a:gd name="connsiteY3" fmla="*/ 4660873 h 4660873"/>
              <a:gd name="connsiteX4" fmla="*/ 0 w 6088087"/>
              <a:gd name="connsiteY4" fmla="*/ 0 h 4660873"/>
              <a:gd name="connsiteX0" fmla="*/ 0 w 6088087"/>
              <a:gd name="connsiteY0" fmla="*/ 0 h 4803996"/>
              <a:gd name="connsiteX1" fmla="*/ 6088087 w 6088087"/>
              <a:gd name="connsiteY1" fmla="*/ 0 h 4803996"/>
              <a:gd name="connsiteX2" fmla="*/ 6088087 w 6088087"/>
              <a:gd name="connsiteY2" fmla="*/ 4589311 h 4803996"/>
              <a:gd name="connsiteX3" fmla="*/ 2719346 w 6088087"/>
              <a:gd name="connsiteY3" fmla="*/ 4803996 h 4803996"/>
              <a:gd name="connsiteX4" fmla="*/ 0 w 6088087"/>
              <a:gd name="connsiteY4" fmla="*/ 0 h 4803996"/>
              <a:gd name="connsiteX0" fmla="*/ 0 w 6088087"/>
              <a:gd name="connsiteY0" fmla="*/ 0 h 4827850"/>
              <a:gd name="connsiteX1" fmla="*/ 6088087 w 6088087"/>
              <a:gd name="connsiteY1" fmla="*/ 0 h 4827850"/>
              <a:gd name="connsiteX2" fmla="*/ 6088087 w 6088087"/>
              <a:gd name="connsiteY2" fmla="*/ 4589311 h 4827850"/>
              <a:gd name="connsiteX3" fmla="*/ 2735248 w 6088087"/>
              <a:gd name="connsiteY3" fmla="*/ 4827850 h 4827850"/>
              <a:gd name="connsiteX4" fmla="*/ 0 w 6088087"/>
              <a:gd name="connsiteY4" fmla="*/ 0 h 482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087" h="4827850">
                <a:moveTo>
                  <a:pt x="0" y="0"/>
                </a:moveTo>
                <a:lnTo>
                  <a:pt x="6088087" y="0"/>
                </a:lnTo>
                <a:lnTo>
                  <a:pt x="6088087" y="4589311"/>
                </a:lnTo>
                <a:lnTo>
                  <a:pt x="2735248" y="4827850"/>
                </a:lnTo>
                <a:lnTo>
                  <a:pt x="0" y="0"/>
                </a:lnTo>
                <a:close/>
              </a:path>
            </a:pathLst>
          </a:custGeom>
        </p:spPr>
        <p:txBody>
          <a:bodyPr>
            <a:normAutofit/>
          </a:bodyPr>
          <a:lstStyle>
            <a:lvl1pPr>
              <a:defRPr sz="1800"/>
            </a:lvl1pPr>
          </a:lstStyle>
          <a:p>
            <a:r>
              <a:rPr lang="en-US" smtClean="0"/>
              <a:t>Click icon to add picture</a:t>
            </a:r>
            <a:endParaRPr lang="en-GB" dirty="0"/>
          </a:p>
        </p:txBody>
      </p:sp>
      <p:sp>
        <p:nvSpPr>
          <p:cNvPr id="6" name="Rectangle 5">
            <a:extLst>
              <a:ext uri="{FF2B5EF4-FFF2-40B4-BE49-F238E27FC236}">
                <a16:creationId xmlns:a16="http://schemas.microsoft.com/office/drawing/2014/main" id="{5E69007C-EAF4-4E9A-ACDE-E8AE4B441F9B}"/>
              </a:ext>
            </a:extLst>
          </p:cNvPr>
          <p:cNvSpPr/>
          <p:nvPr userDrawn="1"/>
        </p:nvSpPr>
        <p:spPr>
          <a:xfrm>
            <a:off x="0" y="4702541"/>
            <a:ext cx="9219420" cy="446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77101F3-D2BC-4091-B88A-FB172EF5D0D3}"/>
              </a:ext>
            </a:extLst>
          </p:cNvPr>
          <p:cNvSpPr/>
          <p:nvPr userDrawn="1"/>
        </p:nvSpPr>
        <p:spPr>
          <a:xfrm>
            <a:off x="107504" y="4751321"/>
            <a:ext cx="877163"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rPr>
              <a:t>#</a:t>
            </a: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sym typeface="Gill Sans" pitchFamily="-84" charset="0"/>
              </a:rPr>
              <a:t>BeMore</a:t>
            </a:r>
            <a:endParaRPr kumimoji="0" lang="en-GB" sz="14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sym typeface="Gill Sans" pitchFamily="-84" charset="0"/>
            </a:endParaRPr>
          </a:p>
        </p:txBody>
      </p:sp>
      <p:sp>
        <p:nvSpPr>
          <p:cNvPr id="9" name="Slide Number Placeholder 12"/>
          <p:cNvSpPr txBox="1">
            <a:spLocks/>
          </p:cNvSpPr>
          <p:nvPr userDrawn="1"/>
        </p:nvSpPr>
        <p:spPr>
          <a:xfrm>
            <a:off x="7020272" y="4800267"/>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Triangle 9"/>
          <p:cNvSpPr/>
          <p:nvPr userDrawn="1"/>
        </p:nvSpPr>
        <p:spPr>
          <a:xfrm>
            <a:off x="3177178" y="-33231"/>
            <a:ext cx="2883563" cy="4846387"/>
          </a:xfrm>
          <a:prstGeom prst="rtTriangle">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1" name="Rectangle 10"/>
          <p:cNvSpPr/>
          <p:nvPr userDrawn="1"/>
        </p:nvSpPr>
        <p:spPr>
          <a:xfrm>
            <a:off x="-4353" y="-21804"/>
            <a:ext cx="3181531" cy="4825802"/>
          </a:xfrm>
          <a:prstGeom prst="rect">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2" name="Title 8"/>
          <p:cNvSpPr txBox="1">
            <a:spLocks/>
          </p:cNvSpPr>
          <p:nvPr userDrawn="1"/>
        </p:nvSpPr>
        <p:spPr>
          <a:xfrm>
            <a:off x="160241" y="342125"/>
            <a:ext cx="2860578" cy="504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Click to edit Master title style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Content Placeholder 12"/>
          <p:cNvSpPr>
            <a:spLocks noGrp="1"/>
          </p:cNvSpPr>
          <p:nvPr>
            <p:ph sz="quarter" idx="12"/>
          </p:nvPr>
        </p:nvSpPr>
        <p:spPr>
          <a:xfrm>
            <a:off x="160241" y="1191585"/>
            <a:ext cx="3562036" cy="3324381"/>
          </a:xfrm>
        </p:spPr>
        <p:txBody>
          <a:bodyPr/>
          <a:lstStyle>
            <a:lvl1pPr>
              <a:buClrTx/>
              <a:defRPr sz="1800">
                <a:solidFill>
                  <a:schemeClr val="bg1"/>
                </a:solidFill>
              </a:defRPr>
            </a:lvl1pPr>
            <a:lvl2pPr marL="446088" indent="-177800">
              <a:buClrTx/>
              <a:defRPr sz="1600">
                <a:solidFill>
                  <a:schemeClr val="bg1"/>
                </a:solidFill>
              </a:defRPr>
            </a:lvl2pPr>
            <a:lvl3pPr marL="685800" indent="-147638">
              <a:buClrTx/>
              <a:defRPr sz="1400">
                <a:solidFill>
                  <a:schemeClr val="bg1"/>
                </a:solidFill>
              </a:defRPr>
            </a:lvl3pPr>
            <a:lvl4pPr marL="898525" indent="-182563">
              <a:buClrTx/>
              <a:defRPr sz="1200">
                <a:solidFill>
                  <a:schemeClr val="bg1"/>
                </a:solidFill>
              </a:defRPr>
            </a:lvl4pPr>
            <a:lvl5pPr marL="1076325" indent="-177800">
              <a:buClrTx/>
              <a:defRPr sz="10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88747209"/>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Rectangle 10"/>
          <p:cNvSpPr/>
          <p:nvPr userDrawn="1"/>
        </p:nvSpPr>
        <p:spPr>
          <a:xfrm>
            <a:off x="-4353" y="-21804"/>
            <a:ext cx="3181531" cy="4773124"/>
          </a:xfrm>
          <a:prstGeom prst="rect">
            <a:avLst/>
          </a:prstGeom>
          <a:solidFill>
            <a:srgbClr val="FFE100"/>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icture Placeholder 6"/>
          <p:cNvSpPr>
            <a:spLocks noGrp="1"/>
          </p:cNvSpPr>
          <p:nvPr>
            <p:ph type="pic" sz="quarter" idx="11"/>
          </p:nvPr>
        </p:nvSpPr>
        <p:spPr>
          <a:xfrm>
            <a:off x="3177178" y="-21804"/>
            <a:ext cx="5966822" cy="5112518"/>
          </a:xfrm>
          <a:custGeom>
            <a:avLst/>
            <a:gdLst>
              <a:gd name="connsiteX0" fmla="*/ 0 w 6088087"/>
              <a:gd name="connsiteY0" fmla="*/ 0 h 4803997"/>
              <a:gd name="connsiteX1" fmla="*/ 6088087 w 6088087"/>
              <a:gd name="connsiteY1" fmla="*/ 0 h 4803997"/>
              <a:gd name="connsiteX2" fmla="*/ 6088087 w 6088087"/>
              <a:gd name="connsiteY2" fmla="*/ 4803997 h 4803997"/>
              <a:gd name="connsiteX3" fmla="*/ 0 w 6088087"/>
              <a:gd name="connsiteY3" fmla="*/ 4803997 h 4803997"/>
              <a:gd name="connsiteX4" fmla="*/ 0 w 6088087"/>
              <a:gd name="connsiteY4" fmla="*/ 0 h 4803997"/>
              <a:gd name="connsiteX0" fmla="*/ 0 w 6088087"/>
              <a:gd name="connsiteY0" fmla="*/ 0 h 4803997"/>
              <a:gd name="connsiteX1" fmla="*/ 6088087 w 6088087"/>
              <a:gd name="connsiteY1" fmla="*/ 0 h 4803997"/>
              <a:gd name="connsiteX2" fmla="*/ 6088087 w 6088087"/>
              <a:gd name="connsiteY2" fmla="*/ 4803997 h 4803997"/>
              <a:gd name="connsiteX3" fmla="*/ 2639833 w 6088087"/>
              <a:gd name="connsiteY3" fmla="*/ 4660873 h 4803997"/>
              <a:gd name="connsiteX4" fmla="*/ 0 w 6088087"/>
              <a:gd name="connsiteY4" fmla="*/ 0 h 4803997"/>
              <a:gd name="connsiteX0" fmla="*/ 0 w 6088087"/>
              <a:gd name="connsiteY0" fmla="*/ 0 h 4660873"/>
              <a:gd name="connsiteX1" fmla="*/ 6088087 w 6088087"/>
              <a:gd name="connsiteY1" fmla="*/ 0 h 4660873"/>
              <a:gd name="connsiteX2" fmla="*/ 6088087 w 6088087"/>
              <a:gd name="connsiteY2" fmla="*/ 4589311 h 4660873"/>
              <a:gd name="connsiteX3" fmla="*/ 2639833 w 6088087"/>
              <a:gd name="connsiteY3" fmla="*/ 4660873 h 4660873"/>
              <a:gd name="connsiteX4" fmla="*/ 0 w 6088087"/>
              <a:gd name="connsiteY4" fmla="*/ 0 h 4660873"/>
              <a:gd name="connsiteX0" fmla="*/ 0 w 6088087"/>
              <a:gd name="connsiteY0" fmla="*/ 0 h 4803996"/>
              <a:gd name="connsiteX1" fmla="*/ 6088087 w 6088087"/>
              <a:gd name="connsiteY1" fmla="*/ 0 h 4803996"/>
              <a:gd name="connsiteX2" fmla="*/ 6088087 w 6088087"/>
              <a:gd name="connsiteY2" fmla="*/ 4589311 h 4803996"/>
              <a:gd name="connsiteX3" fmla="*/ 2719346 w 6088087"/>
              <a:gd name="connsiteY3" fmla="*/ 4803996 h 4803996"/>
              <a:gd name="connsiteX4" fmla="*/ 0 w 6088087"/>
              <a:gd name="connsiteY4" fmla="*/ 0 h 4803996"/>
              <a:gd name="connsiteX0" fmla="*/ 0 w 6088087"/>
              <a:gd name="connsiteY0" fmla="*/ 0 h 4827850"/>
              <a:gd name="connsiteX1" fmla="*/ 6088087 w 6088087"/>
              <a:gd name="connsiteY1" fmla="*/ 0 h 4827850"/>
              <a:gd name="connsiteX2" fmla="*/ 6088087 w 6088087"/>
              <a:gd name="connsiteY2" fmla="*/ 4589311 h 4827850"/>
              <a:gd name="connsiteX3" fmla="*/ 2735248 w 6088087"/>
              <a:gd name="connsiteY3" fmla="*/ 4827850 h 4827850"/>
              <a:gd name="connsiteX4" fmla="*/ 0 w 6088087"/>
              <a:gd name="connsiteY4" fmla="*/ 0 h 482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8087" h="4827850">
                <a:moveTo>
                  <a:pt x="0" y="0"/>
                </a:moveTo>
                <a:lnTo>
                  <a:pt x="6088087" y="0"/>
                </a:lnTo>
                <a:lnTo>
                  <a:pt x="6088087" y="4589311"/>
                </a:lnTo>
                <a:lnTo>
                  <a:pt x="2735248" y="4827850"/>
                </a:lnTo>
                <a:lnTo>
                  <a:pt x="0" y="0"/>
                </a:lnTo>
                <a:close/>
              </a:path>
            </a:pathLst>
          </a:custGeom>
        </p:spPr>
        <p:txBody>
          <a:bodyPr>
            <a:normAutofit/>
          </a:bodyPr>
          <a:lstStyle>
            <a:lvl1pPr>
              <a:defRPr sz="1800"/>
            </a:lvl1pPr>
          </a:lstStyle>
          <a:p>
            <a:r>
              <a:rPr lang="en-US" smtClean="0"/>
              <a:t>Click icon to add picture</a:t>
            </a:r>
            <a:endParaRPr lang="en-GB" dirty="0"/>
          </a:p>
        </p:txBody>
      </p:sp>
      <p:sp>
        <p:nvSpPr>
          <p:cNvPr id="6" name="Rectangle 5">
            <a:extLst>
              <a:ext uri="{FF2B5EF4-FFF2-40B4-BE49-F238E27FC236}">
                <a16:creationId xmlns:a16="http://schemas.microsoft.com/office/drawing/2014/main" id="{5E69007C-EAF4-4E9A-ACDE-E8AE4B441F9B}"/>
              </a:ext>
            </a:extLst>
          </p:cNvPr>
          <p:cNvSpPr/>
          <p:nvPr userDrawn="1"/>
        </p:nvSpPr>
        <p:spPr>
          <a:xfrm>
            <a:off x="0" y="4702541"/>
            <a:ext cx="9219420" cy="446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77101F3-D2BC-4091-B88A-FB172EF5D0D3}"/>
              </a:ext>
            </a:extLst>
          </p:cNvPr>
          <p:cNvSpPr/>
          <p:nvPr userDrawn="1"/>
        </p:nvSpPr>
        <p:spPr>
          <a:xfrm>
            <a:off x="107504" y="4751321"/>
            <a:ext cx="877163"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rPr>
              <a:t>#</a:t>
            </a: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sym typeface="Gill Sans" pitchFamily="-84" charset="0"/>
              </a:rPr>
              <a:t>BeMore</a:t>
            </a:r>
            <a:endParaRPr kumimoji="0" lang="en-GB" sz="14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sym typeface="Gill Sans" pitchFamily="-84" charset="0"/>
            </a:endParaRPr>
          </a:p>
        </p:txBody>
      </p:sp>
      <p:sp>
        <p:nvSpPr>
          <p:cNvPr id="9" name="Slide Number Placeholder 12"/>
          <p:cNvSpPr txBox="1">
            <a:spLocks/>
          </p:cNvSpPr>
          <p:nvPr userDrawn="1"/>
        </p:nvSpPr>
        <p:spPr>
          <a:xfrm>
            <a:off x="7020272" y="4800267"/>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Triangle 9"/>
          <p:cNvSpPr/>
          <p:nvPr userDrawn="1"/>
        </p:nvSpPr>
        <p:spPr>
          <a:xfrm>
            <a:off x="3177178" y="-33230"/>
            <a:ext cx="2883563" cy="4735772"/>
          </a:xfrm>
          <a:prstGeom prst="rtTriangle">
            <a:avLst/>
          </a:prstGeom>
          <a:solidFill>
            <a:srgbClr val="FFE100"/>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2" name="Title 8"/>
          <p:cNvSpPr txBox="1">
            <a:spLocks/>
          </p:cNvSpPr>
          <p:nvPr userDrawn="1"/>
        </p:nvSpPr>
        <p:spPr>
          <a:xfrm>
            <a:off x="160241" y="342125"/>
            <a:ext cx="2860578" cy="504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entury Gothic" panose="020B0502020202020204" pitchFamily="34" charset="0"/>
                <a:ea typeface="+mj-ea"/>
                <a:cs typeface="+mj-cs"/>
              </a:rPr>
              <a:t>Click to edit Master title style</a:t>
            </a:r>
            <a:endPar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3" name="Content Placeholder 12"/>
          <p:cNvSpPr>
            <a:spLocks noGrp="1"/>
          </p:cNvSpPr>
          <p:nvPr>
            <p:ph sz="quarter" idx="12"/>
          </p:nvPr>
        </p:nvSpPr>
        <p:spPr>
          <a:xfrm>
            <a:off x="160241" y="1191585"/>
            <a:ext cx="3562036" cy="3324381"/>
          </a:xfrm>
        </p:spPr>
        <p:txBody>
          <a:bodyPr/>
          <a:lstStyle>
            <a:lvl1pPr>
              <a:buClrTx/>
              <a:defRPr sz="1800">
                <a:solidFill>
                  <a:schemeClr val="tx1"/>
                </a:solidFill>
              </a:defRPr>
            </a:lvl1pPr>
            <a:lvl2pPr marL="446088" indent="-177800">
              <a:buClrTx/>
              <a:defRPr sz="1600">
                <a:solidFill>
                  <a:schemeClr val="tx1"/>
                </a:solidFill>
              </a:defRPr>
            </a:lvl2pPr>
            <a:lvl3pPr marL="685800" indent="-147638">
              <a:buClrTx/>
              <a:defRPr sz="1400">
                <a:solidFill>
                  <a:schemeClr val="tx1"/>
                </a:solidFill>
              </a:defRPr>
            </a:lvl3pPr>
            <a:lvl4pPr marL="898525" indent="-182563">
              <a:buClrTx/>
              <a:defRPr sz="1200">
                <a:solidFill>
                  <a:schemeClr val="tx1"/>
                </a:solidFill>
              </a:defRPr>
            </a:lvl4pPr>
            <a:lvl5pPr marL="1076325" indent="-177800">
              <a:buClrTx/>
              <a:defRPr sz="100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684609330"/>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7109" y="426475"/>
            <a:ext cx="7495251" cy="424855"/>
          </a:xfrm>
        </p:spPr>
        <p:txBody>
          <a:bodyPr>
            <a:normAutofit/>
          </a:bodyPr>
          <a:lstStyle>
            <a:lvl1pPr>
              <a:defRPr sz="2000"/>
            </a:lvl1pPr>
          </a:lstStyle>
          <a:p>
            <a:r>
              <a:rPr lang="en-US" smtClean="0"/>
              <a:t>Click to edit Master title style</a:t>
            </a:r>
            <a:endParaRPr lang="en-GB" dirty="0"/>
          </a:p>
        </p:txBody>
      </p:sp>
      <p:sp>
        <p:nvSpPr>
          <p:cNvPr id="3" name="Text Placeholder 2"/>
          <p:cNvSpPr>
            <a:spLocks noGrp="1"/>
          </p:cNvSpPr>
          <p:nvPr>
            <p:ph type="body" idx="1"/>
          </p:nvPr>
        </p:nvSpPr>
        <p:spPr>
          <a:xfrm>
            <a:off x="317109" y="1156843"/>
            <a:ext cx="3868737" cy="619125"/>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317108" y="1775968"/>
            <a:ext cx="3868737" cy="2762250"/>
          </a:xfrm>
        </p:spPr>
        <p:txBody>
          <a:bodyPr/>
          <a:lstStyle>
            <a:lvl1pPr>
              <a:defRPr sz="1800"/>
            </a:lvl1pPr>
            <a:lvl2pPr marL="446088" indent="-177800">
              <a:defRPr sz="1600"/>
            </a:lvl2pPr>
            <a:lvl3pPr marL="628650" indent="-182563">
              <a:defRPr sz="1400"/>
            </a:lvl3pPr>
            <a:lvl4pPr marL="806450" indent="-177800">
              <a:defRPr sz="1200"/>
            </a:lvl4pPr>
            <a:lvl5pPr marL="984250" indent="-177800">
              <a:defRPr sz="10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788024" y="1156843"/>
            <a:ext cx="3887788" cy="619125"/>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Rectangle 9">
            <a:extLst>
              <a:ext uri="{FF2B5EF4-FFF2-40B4-BE49-F238E27FC236}">
                <a16:creationId xmlns:a16="http://schemas.microsoft.com/office/drawing/2014/main" id="{5E69007C-EAF4-4E9A-ACDE-E8AE4B441F9B}"/>
              </a:ext>
            </a:extLst>
          </p:cNvPr>
          <p:cNvSpPr/>
          <p:nvPr userDrawn="1"/>
        </p:nvSpPr>
        <p:spPr>
          <a:xfrm>
            <a:off x="0" y="4702541"/>
            <a:ext cx="9219420" cy="446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77101F3-D2BC-4091-B88A-FB172EF5D0D3}"/>
              </a:ext>
            </a:extLst>
          </p:cNvPr>
          <p:cNvSpPr/>
          <p:nvPr userDrawn="1"/>
        </p:nvSpPr>
        <p:spPr>
          <a:xfrm>
            <a:off x="107504" y="4751321"/>
            <a:ext cx="877163"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rPr>
              <a:t>#</a:t>
            </a: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sym typeface="Gill Sans" pitchFamily="-84" charset="0"/>
              </a:rPr>
              <a:t>BeMore</a:t>
            </a:r>
            <a:endParaRPr kumimoji="0" lang="en-GB" sz="14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sym typeface="Gill Sans" pitchFamily="-84" charset="0"/>
            </a:endParaRPr>
          </a:p>
        </p:txBody>
      </p:sp>
      <p:sp>
        <p:nvSpPr>
          <p:cNvPr id="12" name="Slide Number Placeholder 12"/>
          <p:cNvSpPr txBox="1">
            <a:spLocks/>
          </p:cNvSpPr>
          <p:nvPr userDrawn="1"/>
        </p:nvSpPr>
        <p:spPr>
          <a:xfrm>
            <a:off x="7020272" y="4800267"/>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3"/>
          <p:cNvSpPr>
            <a:spLocks noGrp="1"/>
          </p:cNvSpPr>
          <p:nvPr>
            <p:ph sz="half" idx="10"/>
          </p:nvPr>
        </p:nvSpPr>
        <p:spPr>
          <a:xfrm>
            <a:off x="4788023" y="1775968"/>
            <a:ext cx="3887789" cy="2762250"/>
          </a:xfrm>
        </p:spPr>
        <p:txBody>
          <a:bodyPr/>
          <a:lstStyle>
            <a:lvl1pPr>
              <a:defRPr sz="1800"/>
            </a:lvl1pPr>
            <a:lvl2pPr marL="446088" indent="-177800">
              <a:defRPr sz="1600"/>
            </a:lvl2pPr>
            <a:lvl3pPr marL="628650" indent="-182563">
              <a:defRPr sz="1400"/>
            </a:lvl3pPr>
            <a:lvl4pPr marL="806450" indent="-177800">
              <a:defRPr sz="1200"/>
            </a:lvl4pPr>
            <a:lvl5pPr marL="984250" indent="-177800">
              <a:defRPr sz="10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14" name="Picture 13" descr="McCain-Foods-Logo-Master-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4368" y="267803"/>
            <a:ext cx="902932" cy="535740"/>
          </a:xfrm>
          <a:prstGeom prst="rect">
            <a:avLst/>
          </a:prstGeom>
        </p:spPr>
      </p:pic>
    </p:spTree>
    <p:extLst>
      <p:ext uri="{BB962C8B-B14F-4D97-AF65-F5344CB8AC3E}">
        <p14:creationId xmlns:p14="http://schemas.microsoft.com/office/powerpoint/2010/main" val="3091060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339502"/>
            <a:ext cx="7488832" cy="424904"/>
          </a:xfrm>
        </p:spPr>
        <p:txBody>
          <a:bodyPr/>
          <a:lstStyle/>
          <a:p>
            <a:r>
              <a:rPr lang="en-US" smtClean="0"/>
              <a:t>Click to edit Master title style</a:t>
            </a:r>
            <a:endParaRPr lang="en-GB"/>
          </a:p>
        </p:txBody>
      </p:sp>
      <p:sp>
        <p:nvSpPr>
          <p:cNvPr id="3" name="Content Placeholder 2"/>
          <p:cNvSpPr>
            <a:spLocks noGrp="1"/>
          </p:cNvSpPr>
          <p:nvPr>
            <p:ph idx="1"/>
          </p:nvPr>
        </p:nvSpPr>
        <p:spPr>
          <a:xfrm>
            <a:off x="251520" y="987574"/>
            <a:ext cx="3960440" cy="3600400"/>
          </a:xfrm>
        </p:spPr>
        <p:txBody>
          <a:bodyPr/>
          <a:lstStyle>
            <a:lvl2pPr marL="538163" indent="-269875">
              <a:defRPr/>
            </a:lvl2pPr>
            <a:lvl3pPr marL="806450" indent="-268288">
              <a:defRPr/>
            </a:lvl3pPr>
            <a:lvl4pPr marL="1076325" indent="-269875">
              <a:defRPr/>
            </a:lvl4pPr>
            <a:lvl5pPr marL="1254125" indent="-17780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6">
            <a:extLst>
              <a:ext uri="{FF2B5EF4-FFF2-40B4-BE49-F238E27FC236}">
                <a16:creationId xmlns:a16="http://schemas.microsoft.com/office/drawing/2014/main" id="{5E69007C-EAF4-4E9A-ACDE-E8AE4B441F9B}"/>
              </a:ext>
            </a:extLst>
          </p:cNvPr>
          <p:cNvSpPr/>
          <p:nvPr userDrawn="1"/>
        </p:nvSpPr>
        <p:spPr>
          <a:xfrm>
            <a:off x="0" y="4702541"/>
            <a:ext cx="9219420" cy="446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77101F3-D2BC-4091-B88A-FB172EF5D0D3}"/>
              </a:ext>
            </a:extLst>
          </p:cNvPr>
          <p:cNvSpPr/>
          <p:nvPr userDrawn="1"/>
        </p:nvSpPr>
        <p:spPr>
          <a:xfrm>
            <a:off x="107504" y="4751321"/>
            <a:ext cx="877163"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rPr>
              <a:t>#</a:t>
            </a:r>
            <a:r>
              <a:rPr kumimoji="0" lang="en-GB" sz="14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sym typeface="Gill Sans" pitchFamily="-84" charset="0"/>
              </a:rPr>
              <a:t>BeMore</a:t>
            </a:r>
            <a:endParaRPr kumimoji="0" lang="en-GB" sz="14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sym typeface="Gill Sans" pitchFamily="-84" charset="0"/>
            </a:endParaRPr>
          </a:p>
        </p:txBody>
      </p:sp>
      <p:sp>
        <p:nvSpPr>
          <p:cNvPr id="9" name="Slide Number Placeholder 12"/>
          <p:cNvSpPr txBox="1">
            <a:spLocks/>
          </p:cNvSpPr>
          <p:nvPr userDrawn="1"/>
        </p:nvSpPr>
        <p:spPr>
          <a:xfrm>
            <a:off x="7020272" y="4800267"/>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p:cNvSpPr>
            <a:spLocks noGrp="1"/>
          </p:cNvSpPr>
          <p:nvPr>
            <p:ph idx="10"/>
          </p:nvPr>
        </p:nvSpPr>
        <p:spPr>
          <a:xfrm>
            <a:off x="4788024" y="987574"/>
            <a:ext cx="3960440" cy="3600400"/>
          </a:xfrm>
        </p:spPr>
        <p:txBody>
          <a:bodyPr/>
          <a:lstStyle>
            <a:lvl2pPr marL="538163" indent="-269875">
              <a:defRPr/>
            </a:lvl2pPr>
            <a:lvl3pPr marL="806450" indent="-268288">
              <a:defRPr/>
            </a:lvl3pPr>
            <a:lvl4pPr marL="1076325" indent="-269875">
              <a:defRPr/>
            </a:lvl4pPr>
            <a:lvl5pPr marL="1254125" indent="-17780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11" name="Picture 10" descr="McCain-Foods-Logo-Master-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4368" y="267803"/>
            <a:ext cx="902932" cy="535740"/>
          </a:xfrm>
          <a:prstGeom prst="rect">
            <a:avLst/>
          </a:prstGeom>
        </p:spPr>
      </p:pic>
    </p:spTree>
    <p:extLst>
      <p:ext uri="{BB962C8B-B14F-4D97-AF65-F5344CB8AC3E}">
        <p14:creationId xmlns:p14="http://schemas.microsoft.com/office/powerpoint/2010/main" val="27474318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Rectangle 8"/>
          <p:cNvSpPr/>
          <p:nvPr userDrawn="1"/>
        </p:nvSpPr>
        <p:spPr>
          <a:xfrm>
            <a:off x="-20503" y="-1201"/>
            <a:ext cx="9210776" cy="5144701"/>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srgbClr val="2897DA"/>
              </a:solidFill>
              <a:effectLst/>
              <a:uLnTx/>
              <a:uFillTx/>
              <a:latin typeface="Raleway Regular" charset="0"/>
              <a:ea typeface="+mn-ea"/>
              <a:cs typeface="+mn-cs"/>
            </a:endParaRPr>
          </a:p>
        </p:txBody>
      </p:sp>
      <p:sp>
        <p:nvSpPr>
          <p:cNvPr id="5" name="Rectangle 4">
            <a:extLst>
              <a:ext uri="{FF2B5EF4-FFF2-40B4-BE49-F238E27FC236}">
                <a16:creationId xmlns:a16="http://schemas.microsoft.com/office/drawing/2014/main" id="{5E69007C-EAF4-4E9A-ACDE-E8AE4B441F9B}"/>
              </a:ext>
            </a:extLst>
          </p:cNvPr>
          <p:cNvSpPr/>
          <p:nvPr userDrawn="1"/>
        </p:nvSpPr>
        <p:spPr>
          <a:xfrm>
            <a:off x="-20503" y="4702541"/>
            <a:ext cx="9239923" cy="446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lide Number Placeholder 12"/>
          <p:cNvSpPr txBox="1">
            <a:spLocks/>
          </p:cNvSpPr>
          <p:nvPr userDrawn="1"/>
        </p:nvSpPr>
        <p:spPr>
          <a:xfrm>
            <a:off x="7020272" y="4800267"/>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77101F3-D2BC-4091-B88A-FB172EF5D0D3}"/>
              </a:ext>
            </a:extLst>
          </p:cNvPr>
          <p:cNvSpPr/>
          <p:nvPr userDrawn="1"/>
        </p:nvSpPr>
        <p:spPr>
          <a:xfrm>
            <a:off x="3284710" y="1851670"/>
            <a:ext cx="2568332"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t>
            </a:r>
            <a:r>
              <a:rPr kumimoji="0" lang="en-GB" sz="48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sym typeface="Gill Sans" pitchFamily="-84" charset="0"/>
              </a:rPr>
              <a:t>BeMore</a:t>
            </a:r>
            <a:endParaRPr kumimoji="0" lang="en-GB" sz="48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sym typeface="Gill Sans" pitchFamily="-84" charset="0"/>
            </a:endParaRPr>
          </a:p>
        </p:txBody>
      </p:sp>
    </p:spTree>
    <p:extLst>
      <p:ext uri="{BB962C8B-B14F-4D97-AF65-F5344CB8AC3E}">
        <p14:creationId xmlns:p14="http://schemas.microsoft.com/office/powerpoint/2010/main" val="25150970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p:cNvSpPr/>
          <p:nvPr userDrawn="1"/>
        </p:nvSpPr>
        <p:spPr>
          <a:xfrm>
            <a:off x="-51644" y="4138"/>
            <a:ext cx="9210776" cy="5144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srgbClr val="2897DA"/>
              </a:solidFill>
              <a:effectLst/>
              <a:uLnTx/>
              <a:uFillTx/>
              <a:latin typeface="Raleway Regular" charset="0"/>
              <a:ea typeface="+mn-ea"/>
              <a:cs typeface="+mn-cs"/>
            </a:endParaRPr>
          </a:p>
        </p:txBody>
      </p:sp>
      <p:sp>
        <p:nvSpPr>
          <p:cNvPr id="5" name="Rectangle 4">
            <a:extLst>
              <a:ext uri="{FF2B5EF4-FFF2-40B4-BE49-F238E27FC236}">
                <a16:creationId xmlns:a16="http://schemas.microsoft.com/office/drawing/2014/main" id="{5E69007C-EAF4-4E9A-ACDE-E8AE4B441F9B}"/>
              </a:ext>
            </a:extLst>
          </p:cNvPr>
          <p:cNvSpPr/>
          <p:nvPr userDrawn="1"/>
        </p:nvSpPr>
        <p:spPr>
          <a:xfrm>
            <a:off x="-51644" y="4731659"/>
            <a:ext cx="9210776" cy="432379"/>
          </a:xfrm>
          <a:prstGeom prst="rect">
            <a:avLst/>
          </a:prstGeom>
          <a:solidFill>
            <a:srgbClr val="FEE000"/>
          </a:solidFill>
          <a:ln>
            <a:solidFill>
              <a:srgbClr val="FE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9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lide Number Placeholder 2"/>
          <p:cNvSpPr>
            <a:spLocks noGrp="1"/>
          </p:cNvSpPr>
          <p:nvPr>
            <p:ph type="sldNum" sz="quarter" idx="10"/>
          </p:nvPr>
        </p:nvSpPr>
        <p:spPr/>
        <p:txBody>
          <a:bodyPr/>
          <a:lstStyle>
            <a:lvl1pPr>
              <a:defRPr>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B66FF18-D669-4B24-A8FD-FBBD72D2CBCD}"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77101F3-D2BC-4091-B88A-FB172EF5D0D3}"/>
              </a:ext>
            </a:extLst>
          </p:cNvPr>
          <p:cNvSpPr/>
          <p:nvPr userDrawn="1"/>
        </p:nvSpPr>
        <p:spPr>
          <a:xfrm>
            <a:off x="3284710" y="1851670"/>
            <a:ext cx="2568332"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rPr>
              <a:t>#</a:t>
            </a:r>
            <a:r>
              <a:rPr kumimoji="0" lang="en-GB" sz="4800" b="0" i="0" u="none" strike="noStrike" kern="1200" cap="none" spc="0" normalizeH="0" baseline="0" noProof="0" dirty="0" smtClean="0">
                <a:ln>
                  <a:noFill/>
                </a:ln>
                <a:solidFill>
                  <a:prstClr val="white"/>
                </a:solidFill>
                <a:effectLst/>
                <a:uLnTx/>
                <a:uFillTx/>
                <a:latin typeface="Berlin Sans FB" panose="020E0602020502020306" pitchFamily="34" charset="0"/>
                <a:ea typeface="+mn-ea"/>
                <a:cs typeface="+mn-cs"/>
                <a:sym typeface="Gill Sans" pitchFamily="-84" charset="0"/>
              </a:rPr>
              <a:t>BeMore</a:t>
            </a:r>
            <a:endParaRPr kumimoji="0" lang="en-GB" sz="48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sym typeface="Gill Sans" pitchFamily="-84" charset="0"/>
            </a:endParaRPr>
          </a:p>
        </p:txBody>
      </p:sp>
    </p:spTree>
    <p:extLst>
      <p:ext uri="{BB962C8B-B14F-4D97-AF65-F5344CB8AC3E}">
        <p14:creationId xmlns:p14="http://schemas.microsoft.com/office/powerpoint/2010/main" val="2645651258"/>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257582" y="82153"/>
            <a:ext cx="7184619" cy="756047"/>
          </a:xfrm>
          <a:prstGeom prst="rect">
            <a:avLst/>
          </a:prstGeom>
        </p:spPr>
        <p:txBody>
          <a:bodyPr/>
          <a:lstStyle/>
          <a:p>
            <a:r>
              <a:rPr lang="en-US"/>
              <a:t>Click to edit Master title style</a:t>
            </a:r>
            <a:endParaRPr lang="en-GB" dirty="0"/>
          </a:p>
        </p:txBody>
      </p:sp>
      <p:sp>
        <p:nvSpPr>
          <p:cNvPr id="6" name="Slide Number Placeholder 5"/>
          <p:cNvSpPr>
            <a:spLocks noGrp="1"/>
          </p:cNvSpPr>
          <p:nvPr>
            <p:ph type="sldNum" sz="quarter" idx="11"/>
          </p:nvPr>
        </p:nvSpPr>
        <p:spPr>
          <a:xfrm>
            <a:off x="4426075" y="4725867"/>
            <a:ext cx="304676" cy="27384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EF5F93-5578-4121-A2B1-FBB4BD92CB09}"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Footer Placeholder 5"/>
          <p:cNvSpPr>
            <a:spLocks noGrp="1"/>
          </p:cNvSpPr>
          <p:nvPr>
            <p:ph type="ftr" sz="quarter" idx="3"/>
          </p:nvPr>
        </p:nvSpPr>
        <p:spPr>
          <a:xfrm>
            <a:off x="257582" y="4830834"/>
            <a:ext cx="3086100" cy="273844"/>
          </a:xfrm>
          <a:prstGeom prst="rect">
            <a:avLst/>
          </a:prstGeom>
        </p:spPr>
        <p:txBody>
          <a:bodyPr vert="horz" lIns="91440" tIns="45720" rIns="91440" bIns="45720" rtlCol="0" anchor="ctr"/>
          <a:lstStyle>
            <a:lvl1pPr algn="l">
              <a:defRPr sz="525">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525" b="0" i="0" u="none" strike="noStrike" kern="1200" cap="none" spc="0" normalizeH="0" baseline="0" noProof="0" dirty="0" smtClean="0">
                <a:ln>
                  <a:noFill/>
                </a:ln>
                <a:solidFill>
                  <a:srgbClr val="FFFFFF"/>
                </a:solidFill>
                <a:effectLst/>
                <a:uLnTx/>
                <a:uFillTx/>
                <a:latin typeface="Calibri" panose="020F0502020204030204"/>
                <a:ea typeface="+mn-ea"/>
                <a:cs typeface="+mn-cs"/>
              </a:rPr>
              <a:t>© quantic 2017   |   www.thequanticgroup.com     </a:t>
            </a:r>
            <a:endParaRPr kumimoji="0" lang="en-GB" sz="525"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915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257582" y="82153"/>
            <a:ext cx="7184619" cy="756047"/>
          </a:xfrm>
          <a:prstGeom prst="rect">
            <a:avLst/>
          </a:prstGeom>
        </p:spPr>
        <p:txBody>
          <a:bodyPr/>
          <a:lstStyle/>
          <a:p>
            <a:r>
              <a:rPr lang="en-US"/>
              <a:t>Click to edit Master title style</a:t>
            </a:r>
            <a:endParaRPr lang="en-GB" dirty="0"/>
          </a:p>
        </p:txBody>
      </p:sp>
      <p:sp>
        <p:nvSpPr>
          <p:cNvPr id="6" name="Slide Number Placeholder 5"/>
          <p:cNvSpPr>
            <a:spLocks noGrp="1"/>
          </p:cNvSpPr>
          <p:nvPr>
            <p:ph type="sldNum" sz="quarter" idx="11"/>
          </p:nvPr>
        </p:nvSpPr>
        <p:spPr>
          <a:xfrm>
            <a:off x="4426075" y="4725867"/>
            <a:ext cx="304676" cy="273844"/>
          </a:xfrm>
          <a:prstGeom prst="rect">
            <a:avLst/>
          </a:prstGeom>
        </p:spPr>
        <p:txBody>
          <a:bodyPr/>
          <a:lstStyle/>
          <a:p>
            <a:fld id="{C8EF5F93-5578-4121-A2B1-FBB4BD92CB09}" type="slidenum">
              <a:rPr lang="en-GB" smtClean="0"/>
              <a:pPr/>
              <a:t>‹#›</a:t>
            </a:fld>
            <a:endParaRPr lang="en-GB" dirty="0"/>
          </a:p>
        </p:txBody>
      </p:sp>
      <p:sp>
        <p:nvSpPr>
          <p:cNvPr id="7" name="Footer Placeholder 5"/>
          <p:cNvSpPr>
            <a:spLocks noGrp="1"/>
          </p:cNvSpPr>
          <p:nvPr>
            <p:ph type="ftr" sz="quarter" idx="3"/>
          </p:nvPr>
        </p:nvSpPr>
        <p:spPr>
          <a:xfrm>
            <a:off x="257582" y="4830834"/>
            <a:ext cx="3086100" cy="273844"/>
          </a:xfrm>
          <a:prstGeom prst="rect">
            <a:avLst/>
          </a:prstGeom>
        </p:spPr>
        <p:txBody>
          <a:bodyPr vert="horz" lIns="91440" tIns="45720" rIns="91440" bIns="45720" rtlCol="0" anchor="ctr"/>
          <a:lstStyle>
            <a:lvl1pPr algn="l">
              <a:defRPr sz="525">
                <a:solidFill>
                  <a:srgbClr val="FFFFFF"/>
                </a:solidFill>
              </a:defRPr>
            </a:lvl1pPr>
          </a:lstStyle>
          <a:p>
            <a:r>
              <a:rPr lang="en-GB" dirty="0" smtClean="0"/>
              <a:t>© quantic 2017   |   www.thequanticgroup.com     </a:t>
            </a:r>
            <a:endParaRPr lang="en-GB" dirty="0"/>
          </a:p>
        </p:txBody>
      </p:sp>
    </p:spTree>
    <p:extLst>
      <p:ext uri="{BB962C8B-B14F-4D97-AF65-F5344CB8AC3E}">
        <p14:creationId xmlns:p14="http://schemas.microsoft.com/office/powerpoint/2010/main" val="3008654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ext Placeholder 2"/>
          <p:cNvSpPr>
            <a:spLocks noGrp="1"/>
          </p:cNvSpPr>
          <p:nvPr>
            <p:ph type="body" sz="quarter" idx="13" hasCustomPrompt="1"/>
          </p:nvPr>
        </p:nvSpPr>
        <p:spPr>
          <a:xfrm>
            <a:off x="337485" y="178183"/>
            <a:ext cx="7848872" cy="576288"/>
          </a:xfrm>
          <a:prstGeom prst="rect">
            <a:avLst/>
          </a:prstGeom>
        </p:spPr>
        <p:txBody>
          <a:bodyPr vert="horz" lIns="0" tIns="0" rIns="0" bIns="0"/>
          <a:lstStyle>
            <a:lvl1pPr marL="0" indent="0">
              <a:lnSpc>
                <a:spcPts val="3300"/>
              </a:lnSpc>
              <a:spcBef>
                <a:spcPts val="0"/>
              </a:spcBef>
              <a:buNone/>
              <a:defRPr sz="3200" b="1" baseline="0">
                <a:latin typeface="Calibri" panose="020F050202020403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2270672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Section 1">
    <p:spTree>
      <p:nvGrpSpPr>
        <p:cNvPr id="1" name=""/>
        <p:cNvGrpSpPr/>
        <p:nvPr/>
      </p:nvGrpSpPr>
      <p:grpSpPr>
        <a:xfrm>
          <a:off x="0" y="0"/>
          <a:ext cx="0" cy="0"/>
          <a:chOff x="0" y="0"/>
          <a:chExt cx="0" cy="0"/>
        </a:xfrm>
      </p:grpSpPr>
      <p:sp>
        <p:nvSpPr>
          <p:cNvPr id="31" name="Rectangle 30"/>
          <p:cNvSpPr/>
          <p:nvPr userDrawn="1"/>
        </p:nvSpPr>
        <p:spPr>
          <a:xfrm>
            <a:off x="-51644" y="5339"/>
            <a:ext cx="9210776" cy="5143500"/>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5" dirty="0">
              <a:solidFill>
                <a:srgbClr val="2897DA"/>
              </a:solidFill>
              <a:latin typeface="Raleway Regular" charset="0"/>
            </a:endParaRPr>
          </a:p>
        </p:txBody>
      </p:sp>
      <p:sp>
        <p:nvSpPr>
          <p:cNvPr id="94" name="Rectangle 93">
            <a:extLst>
              <a:ext uri="{FF2B5EF4-FFF2-40B4-BE49-F238E27FC236}">
                <a16:creationId xmlns:a16="http://schemas.microsoft.com/office/drawing/2014/main" id="{5E69007C-EAF4-4E9A-ACDE-E8AE4B441F9B}"/>
              </a:ext>
            </a:extLst>
          </p:cNvPr>
          <p:cNvSpPr/>
          <p:nvPr userDrawn="1"/>
        </p:nvSpPr>
        <p:spPr>
          <a:xfrm>
            <a:off x="-51644" y="4661583"/>
            <a:ext cx="9210776" cy="4872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5" dirty="0"/>
          </a:p>
        </p:txBody>
      </p:sp>
    </p:spTree>
    <p:extLst>
      <p:ext uri="{BB962C8B-B14F-4D97-AF65-F5344CB8AC3E}">
        <p14:creationId xmlns:p14="http://schemas.microsoft.com/office/powerpoint/2010/main" val="451536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Section 1">
    <p:spTree>
      <p:nvGrpSpPr>
        <p:cNvPr id="1" name=""/>
        <p:cNvGrpSpPr/>
        <p:nvPr/>
      </p:nvGrpSpPr>
      <p:grpSpPr>
        <a:xfrm>
          <a:off x="0" y="0"/>
          <a:ext cx="0" cy="0"/>
          <a:chOff x="0" y="0"/>
          <a:chExt cx="0" cy="0"/>
        </a:xfrm>
      </p:grpSpPr>
      <p:sp>
        <p:nvSpPr>
          <p:cNvPr id="31" name="Rectangle 30"/>
          <p:cNvSpPr/>
          <p:nvPr userDrawn="1"/>
        </p:nvSpPr>
        <p:spPr>
          <a:xfrm>
            <a:off x="-51644" y="5339"/>
            <a:ext cx="9210776" cy="5143500"/>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5" dirty="0">
              <a:solidFill>
                <a:srgbClr val="2897DA"/>
              </a:solidFill>
              <a:latin typeface="Raleway Regular" charset="0"/>
            </a:endParaRPr>
          </a:p>
        </p:txBody>
      </p:sp>
      <p:sp>
        <p:nvSpPr>
          <p:cNvPr id="94" name="Rectangle 93">
            <a:extLst>
              <a:ext uri="{FF2B5EF4-FFF2-40B4-BE49-F238E27FC236}">
                <a16:creationId xmlns:a16="http://schemas.microsoft.com/office/drawing/2014/main" id="{5E69007C-EAF4-4E9A-ACDE-E8AE4B441F9B}"/>
              </a:ext>
            </a:extLst>
          </p:cNvPr>
          <p:cNvSpPr/>
          <p:nvPr userDrawn="1"/>
        </p:nvSpPr>
        <p:spPr>
          <a:xfrm>
            <a:off x="-51644" y="4661583"/>
            <a:ext cx="9210776" cy="4872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5" dirty="0"/>
          </a:p>
        </p:txBody>
      </p:sp>
      <p:pic>
        <p:nvPicPr>
          <p:cNvPr id="5" name="Picture 4" descr="McCain-Foods-Logo-Master-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6336" y="123478"/>
            <a:ext cx="1334980" cy="792088"/>
          </a:xfrm>
          <a:prstGeom prst="rect">
            <a:avLst/>
          </a:prstGeom>
        </p:spPr>
      </p:pic>
    </p:spTree>
    <p:extLst>
      <p:ext uri="{BB962C8B-B14F-4D97-AF65-F5344CB8AC3E}">
        <p14:creationId xmlns:p14="http://schemas.microsoft.com/office/powerpoint/2010/main" val="3934609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ction 1">
    <p:spTree>
      <p:nvGrpSpPr>
        <p:cNvPr id="1" name=""/>
        <p:cNvGrpSpPr/>
        <p:nvPr/>
      </p:nvGrpSpPr>
      <p:grpSpPr>
        <a:xfrm>
          <a:off x="0" y="0"/>
          <a:ext cx="0" cy="0"/>
          <a:chOff x="0" y="0"/>
          <a:chExt cx="0" cy="0"/>
        </a:xfrm>
      </p:grpSpPr>
      <p:sp>
        <p:nvSpPr>
          <p:cNvPr id="31" name="Rectangle 30"/>
          <p:cNvSpPr/>
          <p:nvPr userDrawn="1"/>
        </p:nvSpPr>
        <p:spPr>
          <a:xfrm>
            <a:off x="-51644" y="5339"/>
            <a:ext cx="9210776"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5" dirty="0">
              <a:solidFill>
                <a:srgbClr val="2897DA"/>
              </a:solidFill>
              <a:latin typeface="Raleway Regular" charset="0"/>
            </a:endParaRPr>
          </a:p>
        </p:txBody>
      </p:sp>
      <p:sp>
        <p:nvSpPr>
          <p:cNvPr id="71" name="Rectangle 70">
            <a:extLst>
              <a:ext uri="{FF2B5EF4-FFF2-40B4-BE49-F238E27FC236}">
                <a16:creationId xmlns:a16="http://schemas.microsoft.com/office/drawing/2014/main" id="{B3B4793E-F3F9-417F-8DCE-30764D0BA576}"/>
              </a:ext>
            </a:extLst>
          </p:cNvPr>
          <p:cNvSpPr/>
          <p:nvPr userDrawn="1"/>
        </p:nvSpPr>
        <p:spPr>
          <a:xfrm>
            <a:off x="-36512" y="4675950"/>
            <a:ext cx="9210776" cy="472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5" dirty="0"/>
          </a:p>
        </p:txBody>
      </p:sp>
      <p:sp>
        <p:nvSpPr>
          <p:cNvPr id="94" name="Rectangle 93">
            <a:extLst>
              <a:ext uri="{FF2B5EF4-FFF2-40B4-BE49-F238E27FC236}">
                <a16:creationId xmlns:a16="http://schemas.microsoft.com/office/drawing/2014/main" id="{5E69007C-EAF4-4E9A-ACDE-E8AE4B441F9B}"/>
              </a:ext>
            </a:extLst>
          </p:cNvPr>
          <p:cNvSpPr/>
          <p:nvPr userDrawn="1"/>
        </p:nvSpPr>
        <p:spPr>
          <a:xfrm>
            <a:off x="-35566" y="4696204"/>
            <a:ext cx="9210776" cy="432379"/>
          </a:xfrm>
          <a:prstGeom prst="rect">
            <a:avLst/>
          </a:prstGeom>
          <a:solidFill>
            <a:srgbClr val="FEE000"/>
          </a:solidFill>
          <a:ln>
            <a:solidFill>
              <a:srgbClr val="FE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5" dirty="0"/>
          </a:p>
        </p:txBody>
      </p:sp>
    </p:spTree>
    <p:extLst>
      <p:ext uri="{BB962C8B-B14F-4D97-AF65-F5344CB8AC3E}">
        <p14:creationId xmlns:p14="http://schemas.microsoft.com/office/powerpoint/2010/main" val="3072684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576" y="2715766"/>
            <a:ext cx="6984776" cy="857250"/>
          </a:xfrm>
          <a:prstGeom prst="rect">
            <a:avLst/>
          </a:prstGeom>
        </p:spPr>
        <p:txBody>
          <a:bodyPr vert="horz" lIns="0" tIns="0" rIns="0" bIns="0"/>
          <a:lstStyle/>
          <a:p>
            <a:r>
              <a:rPr lang="en-GB"/>
              <a:t>Click to edit Master title style</a:t>
            </a:r>
          </a:p>
        </p:txBody>
      </p:sp>
    </p:spTree>
    <p:extLst>
      <p:ext uri="{BB962C8B-B14F-4D97-AF65-F5344CB8AC3E}">
        <p14:creationId xmlns:p14="http://schemas.microsoft.com/office/powerpoint/2010/main" val="871407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Section 1">
    <p:spTree>
      <p:nvGrpSpPr>
        <p:cNvPr id="1" name=""/>
        <p:cNvGrpSpPr/>
        <p:nvPr/>
      </p:nvGrpSpPr>
      <p:grpSpPr>
        <a:xfrm>
          <a:off x="0" y="0"/>
          <a:ext cx="0" cy="0"/>
          <a:chOff x="0" y="0"/>
          <a:chExt cx="0" cy="0"/>
        </a:xfrm>
      </p:grpSpPr>
      <p:sp>
        <p:nvSpPr>
          <p:cNvPr id="31" name="Rectangle 30"/>
          <p:cNvSpPr/>
          <p:nvPr userDrawn="1"/>
        </p:nvSpPr>
        <p:spPr>
          <a:xfrm>
            <a:off x="-51644" y="4138"/>
            <a:ext cx="9210776" cy="5144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5" dirty="0">
              <a:solidFill>
                <a:srgbClr val="2897DA"/>
              </a:solidFill>
              <a:latin typeface="Raleway Regular" charset="0"/>
            </a:endParaRPr>
          </a:p>
        </p:txBody>
      </p:sp>
      <p:sp>
        <p:nvSpPr>
          <p:cNvPr id="71" name="Rectangle 70">
            <a:extLst>
              <a:ext uri="{FF2B5EF4-FFF2-40B4-BE49-F238E27FC236}">
                <a16:creationId xmlns:a16="http://schemas.microsoft.com/office/drawing/2014/main" id="{B3B4793E-F3F9-417F-8DCE-30764D0BA576}"/>
              </a:ext>
            </a:extLst>
          </p:cNvPr>
          <p:cNvSpPr/>
          <p:nvPr userDrawn="1"/>
        </p:nvSpPr>
        <p:spPr>
          <a:xfrm>
            <a:off x="-36512" y="4675950"/>
            <a:ext cx="9210776" cy="472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5" dirty="0"/>
          </a:p>
        </p:txBody>
      </p:sp>
      <p:sp>
        <p:nvSpPr>
          <p:cNvPr id="94" name="Rectangle 93">
            <a:extLst>
              <a:ext uri="{FF2B5EF4-FFF2-40B4-BE49-F238E27FC236}">
                <a16:creationId xmlns:a16="http://schemas.microsoft.com/office/drawing/2014/main" id="{5E69007C-EAF4-4E9A-ACDE-E8AE4B441F9B}"/>
              </a:ext>
            </a:extLst>
          </p:cNvPr>
          <p:cNvSpPr/>
          <p:nvPr userDrawn="1"/>
        </p:nvSpPr>
        <p:spPr>
          <a:xfrm>
            <a:off x="-35566" y="4696204"/>
            <a:ext cx="9210776" cy="432379"/>
          </a:xfrm>
          <a:prstGeom prst="rect">
            <a:avLst/>
          </a:prstGeom>
          <a:solidFill>
            <a:srgbClr val="FEE000"/>
          </a:solidFill>
          <a:ln>
            <a:solidFill>
              <a:srgbClr val="FE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5" dirty="0"/>
          </a:p>
        </p:txBody>
      </p:sp>
      <p:sp>
        <p:nvSpPr>
          <p:cNvPr id="36" name="Rectangle 35">
            <a:extLst>
              <a:ext uri="{FF2B5EF4-FFF2-40B4-BE49-F238E27FC236}">
                <a16:creationId xmlns:a16="http://schemas.microsoft.com/office/drawing/2014/main" id="{877101F3-D2BC-4091-B88A-FB172EF5D0D3}"/>
              </a:ext>
            </a:extLst>
          </p:cNvPr>
          <p:cNvSpPr/>
          <p:nvPr userDrawn="1"/>
        </p:nvSpPr>
        <p:spPr>
          <a:xfrm>
            <a:off x="3284710" y="1851670"/>
            <a:ext cx="2568332" cy="830997"/>
          </a:xfrm>
          <a:prstGeom prst="rect">
            <a:avLst/>
          </a:prstGeom>
        </p:spPr>
        <p:txBody>
          <a:bodyPr wrap="none">
            <a:spAutoFit/>
          </a:bodyPr>
          <a:lstStyle/>
          <a:p>
            <a:pPr lvl="0"/>
            <a:r>
              <a:rPr lang="en-GB" sz="4800" b="0" i="0" dirty="0" smtClean="0">
                <a:solidFill>
                  <a:schemeClr val="bg1"/>
                </a:solidFill>
                <a:latin typeface="Berlin Sans FB" panose="020E0602020502020306" pitchFamily="34" charset="0"/>
              </a:rPr>
              <a:t>#</a:t>
            </a:r>
            <a:r>
              <a:rPr lang="en-GB" sz="4800" b="0" i="0" dirty="0" smtClean="0">
                <a:solidFill>
                  <a:schemeClr val="bg1"/>
                </a:solidFill>
                <a:latin typeface="Berlin Sans FB" panose="020E0602020502020306" pitchFamily="34" charset="0"/>
                <a:sym typeface="Gill Sans" pitchFamily="-84" charset="0"/>
              </a:rPr>
              <a:t>BeMore</a:t>
            </a:r>
            <a:endParaRPr lang="en-GB" sz="4800" b="0" i="0" dirty="0">
              <a:solidFill>
                <a:schemeClr val="bg1"/>
              </a:solidFill>
              <a:latin typeface="Berlin Sans FB" panose="020E0602020502020306" pitchFamily="34" charset="0"/>
              <a:sym typeface="Gill Sans" pitchFamily="-84" charset="0"/>
            </a:endParaRPr>
          </a:p>
        </p:txBody>
      </p:sp>
    </p:spTree>
    <p:extLst>
      <p:ext uri="{BB962C8B-B14F-4D97-AF65-F5344CB8AC3E}">
        <p14:creationId xmlns:p14="http://schemas.microsoft.com/office/powerpoint/2010/main" val="1289813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907704" y="2571750"/>
            <a:ext cx="6696744" cy="648072"/>
          </a:xfrm>
          <a:prstGeom prst="rect">
            <a:avLst/>
          </a:prstGeom>
        </p:spPr>
        <p:txBody>
          <a:bodyPr vert="horz" lIns="0" tIns="0" rIns="0" bIns="0"/>
          <a:lstStyle>
            <a:lvl1pPr algn="l">
              <a:defRPr sz="3600"/>
            </a:lvl1pPr>
          </a:lstStyle>
          <a:p>
            <a:r>
              <a:rPr lang="en-GB" dirty="0"/>
              <a:t>Click to edit Master title style</a:t>
            </a:r>
          </a:p>
        </p:txBody>
      </p:sp>
      <p:sp>
        <p:nvSpPr>
          <p:cNvPr id="6" name="Text Placeholder 2"/>
          <p:cNvSpPr>
            <a:spLocks noGrp="1"/>
          </p:cNvSpPr>
          <p:nvPr>
            <p:ph type="body" sz="quarter" idx="11" hasCustomPrompt="1"/>
          </p:nvPr>
        </p:nvSpPr>
        <p:spPr>
          <a:xfrm>
            <a:off x="1907704" y="3147816"/>
            <a:ext cx="6553200" cy="504304"/>
          </a:xfrm>
          <a:prstGeom prst="rect">
            <a:avLst/>
          </a:prstGeom>
        </p:spPr>
        <p:txBody>
          <a:bodyPr vert="horz" tIns="0" bIns="0"/>
          <a:lstStyle>
            <a:lvl1pPr marL="0" indent="0">
              <a:buNone/>
              <a:defRPr sz="2400"/>
            </a:lvl1pPr>
          </a:lstStyle>
          <a:p>
            <a:pPr lvl="0"/>
            <a:r>
              <a:rPr lang="en-GB" dirty="0"/>
              <a:t>Sub head goes in here if required</a:t>
            </a:r>
          </a:p>
        </p:txBody>
      </p:sp>
    </p:spTree>
    <p:extLst>
      <p:ext uri="{BB962C8B-B14F-4D97-AF65-F5344CB8AC3E}">
        <p14:creationId xmlns:p14="http://schemas.microsoft.com/office/powerpoint/2010/main" val="1882547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907704" y="2571750"/>
            <a:ext cx="6696744" cy="648072"/>
          </a:xfrm>
          <a:prstGeom prst="rect">
            <a:avLst/>
          </a:prstGeom>
        </p:spPr>
        <p:txBody>
          <a:bodyPr vert="horz" lIns="0" tIns="0" rIns="0" bIns="0"/>
          <a:lstStyle>
            <a:lvl1pPr algn="l">
              <a:defRPr sz="3600"/>
            </a:lvl1pPr>
          </a:lstStyle>
          <a:p>
            <a:r>
              <a:rPr lang="en-GB" dirty="0"/>
              <a:t>Click to edit Master title style</a:t>
            </a:r>
          </a:p>
        </p:txBody>
      </p:sp>
      <p:sp>
        <p:nvSpPr>
          <p:cNvPr id="3" name="Text Placeholder 2"/>
          <p:cNvSpPr>
            <a:spLocks noGrp="1"/>
          </p:cNvSpPr>
          <p:nvPr>
            <p:ph type="body" sz="quarter" idx="11" hasCustomPrompt="1"/>
          </p:nvPr>
        </p:nvSpPr>
        <p:spPr>
          <a:xfrm>
            <a:off x="1907704" y="3147816"/>
            <a:ext cx="6553200" cy="504304"/>
          </a:xfrm>
          <a:prstGeom prst="rect">
            <a:avLst/>
          </a:prstGeom>
        </p:spPr>
        <p:txBody>
          <a:bodyPr vert="horz" tIns="0" bIns="0"/>
          <a:lstStyle>
            <a:lvl1pPr marL="0" indent="0">
              <a:buNone/>
              <a:defRPr sz="2400"/>
            </a:lvl1pPr>
          </a:lstStyle>
          <a:p>
            <a:pPr lvl="0"/>
            <a:r>
              <a:rPr lang="en-GB" dirty="0"/>
              <a:t>Sub head goes in here if required</a:t>
            </a:r>
          </a:p>
        </p:txBody>
      </p:sp>
    </p:spTree>
    <p:extLst>
      <p:ext uri="{BB962C8B-B14F-4D97-AF65-F5344CB8AC3E}">
        <p14:creationId xmlns:p14="http://schemas.microsoft.com/office/powerpoint/2010/main" val="365814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907704" y="2571750"/>
            <a:ext cx="6696744" cy="648072"/>
          </a:xfrm>
          <a:prstGeom prst="rect">
            <a:avLst/>
          </a:prstGeom>
        </p:spPr>
        <p:txBody>
          <a:bodyPr vert="horz" lIns="0" tIns="0" rIns="0" bIns="0"/>
          <a:lstStyle>
            <a:lvl1pPr algn="l">
              <a:defRPr sz="3600"/>
            </a:lvl1pPr>
          </a:lstStyle>
          <a:p>
            <a:r>
              <a:rPr lang="en-GB" dirty="0"/>
              <a:t>Click to edit Master title style</a:t>
            </a:r>
          </a:p>
        </p:txBody>
      </p:sp>
      <p:sp>
        <p:nvSpPr>
          <p:cNvPr id="3" name="Text Placeholder 2"/>
          <p:cNvSpPr>
            <a:spLocks noGrp="1"/>
          </p:cNvSpPr>
          <p:nvPr>
            <p:ph type="body" sz="quarter" idx="11" hasCustomPrompt="1"/>
          </p:nvPr>
        </p:nvSpPr>
        <p:spPr>
          <a:xfrm>
            <a:off x="1907704" y="3147816"/>
            <a:ext cx="6553200" cy="504304"/>
          </a:xfrm>
          <a:prstGeom prst="rect">
            <a:avLst/>
          </a:prstGeom>
        </p:spPr>
        <p:txBody>
          <a:bodyPr vert="horz" tIns="0" bIns="0"/>
          <a:lstStyle>
            <a:lvl1pPr marL="0" indent="0">
              <a:buNone/>
              <a:defRPr sz="2400"/>
            </a:lvl1pPr>
          </a:lstStyle>
          <a:p>
            <a:pPr lvl="0"/>
            <a:r>
              <a:rPr lang="en-GB" dirty="0"/>
              <a:t>Sub head goes in here if required</a:t>
            </a:r>
          </a:p>
        </p:txBody>
      </p:sp>
    </p:spTree>
    <p:extLst>
      <p:ext uri="{BB962C8B-B14F-4D97-AF65-F5344CB8AC3E}">
        <p14:creationId xmlns:p14="http://schemas.microsoft.com/office/powerpoint/2010/main" val="299575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907704" y="2571750"/>
            <a:ext cx="6696744" cy="648072"/>
          </a:xfrm>
          <a:prstGeom prst="rect">
            <a:avLst/>
          </a:prstGeom>
        </p:spPr>
        <p:txBody>
          <a:bodyPr vert="horz" lIns="0" tIns="0" rIns="0" bIns="0"/>
          <a:lstStyle>
            <a:lvl1pPr algn="l">
              <a:defRPr sz="3600"/>
            </a:lvl1pPr>
          </a:lstStyle>
          <a:p>
            <a:r>
              <a:rPr lang="en-GB" dirty="0"/>
              <a:t>Click to edit Master title style</a:t>
            </a:r>
          </a:p>
        </p:txBody>
      </p:sp>
      <p:sp>
        <p:nvSpPr>
          <p:cNvPr id="3" name="Text Placeholder 2"/>
          <p:cNvSpPr>
            <a:spLocks noGrp="1"/>
          </p:cNvSpPr>
          <p:nvPr>
            <p:ph type="body" sz="quarter" idx="11" hasCustomPrompt="1"/>
          </p:nvPr>
        </p:nvSpPr>
        <p:spPr>
          <a:xfrm>
            <a:off x="1907704" y="3147816"/>
            <a:ext cx="6553200" cy="504304"/>
          </a:xfrm>
          <a:prstGeom prst="rect">
            <a:avLst/>
          </a:prstGeom>
        </p:spPr>
        <p:txBody>
          <a:bodyPr vert="horz" tIns="0" bIns="0"/>
          <a:lstStyle>
            <a:lvl1pPr marL="0" indent="0">
              <a:buNone/>
              <a:defRPr sz="2400"/>
            </a:lvl1pPr>
          </a:lstStyle>
          <a:p>
            <a:pPr lvl="0"/>
            <a:r>
              <a:rPr lang="en-GB" dirty="0"/>
              <a:t>Sub head goes in here if required</a:t>
            </a:r>
          </a:p>
        </p:txBody>
      </p:sp>
    </p:spTree>
    <p:extLst>
      <p:ext uri="{BB962C8B-B14F-4D97-AF65-F5344CB8AC3E}">
        <p14:creationId xmlns:p14="http://schemas.microsoft.com/office/powerpoint/2010/main" val="2597334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23"/>
            <a:ext cx="7772400" cy="11017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3440413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1688563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60"/>
            <a:ext cx="8229600" cy="3394075"/>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457200" y="4767273"/>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5" name="Footer Placeholder 4"/>
          <p:cNvSpPr>
            <a:spLocks noGrp="1"/>
          </p:cNvSpPr>
          <p:nvPr>
            <p:ph type="ftr" sz="quarter" idx="11"/>
          </p:nvPr>
        </p:nvSpPr>
        <p:spPr>
          <a:xfrm>
            <a:off x="3124200" y="4767273"/>
            <a:ext cx="2895600" cy="274637"/>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4767273"/>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7"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3435775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79640"/>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73"/>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5" name="Footer Placeholder 4"/>
          <p:cNvSpPr>
            <a:spLocks noGrp="1"/>
          </p:cNvSpPr>
          <p:nvPr>
            <p:ph type="ftr" sz="quarter" idx="11"/>
          </p:nvPr>
        </p:nvSpPr>
        <p:spPr>
          <a:xfrm>
            <a:off x="3124200" y="4767273"/>
            <a:ext cx="2895600" cy="274637"/>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4767273"/>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7"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5927499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6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6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73"/>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6" name="Footer Placeholder 5"/>
          <p:cNvSpPr>
            <a:spLocks noGrp="1"/>
          </p:cNvSpPr>
          <p:nvPr>
            <p:ph type="ftr" sz="quarter" idx="11"/>
          </p:nvPr>
        </p:nvSpPr>
        <p:spPr>
          <a:xfrm>
            <a:off x="3124200" y="4767273"/>
            <a:ext cx="2895600" cy="274637"/>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6553200" y="4767273"/>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8"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3162097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339280" y="2428191"/>
            <a:ext cx="6553200" cy="575369"/>
          </a:xfrm>
          <a:prstGeom prst="rect">
            <a:avLst/>
          </a:prstGeom>
        </p:spPr>
        <p:txBody>
          <a:bodyPr vert="horz" tIns="0" bIns="0"/>
          <a:lstStyle>
            <a:lvl1pPr marL="0" indent="0">
              <a:buNone/>
              <a:defRPr sz="3600"/>
            </a:lvl1pPr>
          </a:lstStyle>
          <a:p>
            <a:pPr lvl="0"/>
            <a:r>
              <a:rPr lang="en-GB" dirty="0"/>
              <a:t>Click to edit Master text styles</a:t>
            </a:r>
          </a:p>
        </p:txBody>
      </p:sp>
      <p:sp>
        <p:nvSpPr>
          <p:cNvPr id="3" name="Text Placeholder 2"/>
          <p:cNvSpPr>
            <a:spLocks noGrp="1"/>
          </p:cNvSpPr>
          <p:nvPr>
            <p:ph type="body" sz="quarter" idx="11" hasCustomPrompt="1"/>
          </p:nvPr>
        </p:nvSpPr>
        <p:spPr>
          <a:xfrm>
            <a:off x="2339280" y="3075558"/>
            <a:ext cx="6553200" cy="504304"/>
          </a:xfrm>
          <a:prstGeom prst="rect">
            <a:avLst/>
          </a:prstGeom>
        </p:spPr>
        <p:txBody>
          <a:bodyPr vert="horz" tIns="0" bIns="0"/>
          <a:lstStyle>
            <a:lvl1pPr marL="0" indent="0">
              <a:buNone/>
              <a:defRPr sz="2400"/>
            </a:lvl1pPr>
          </a:lstStyle>
          <a:p>
            <a:pPr lvl="0"/>
            <a:r>
              <a:rPr lang="en-GB" dirty="0"/>
              <a:t>Sub head goes in here if required</a:t>
            </a:r>
          </a:p>
        </p:txBody>
      </p:sp>
    </p:spTree>
    <p:extLst>
      <p:ext uri="{BB962C8B-B14F-4D97-AF65-F5344CB8AC3E}">
        <p14:creationId xmlns:p14="http://schemas.microsoft.com/office/powerpoint/2010/main" val="2968108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73"/>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4" name="Footer Placeholder 3"/>
          <p:cNvSpPr>
            <a:spLocks noGrp="1"/>
          </p:cNvSpPr>
          <p:nvPr>
            <p:ph type="ftr" sz="quarter" idx="11"/>
          </p:nvPr>
        </p:nvSpPr>
        <p:spPr>
          <a:xfrm>
            <a:off x="3124200" y="4767273"/>
            <a:ext cx="2895600" cy="274637"/>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6553200" y="4767273"/>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6"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1042352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73"/>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3" name="Footer Placeholder 2"/>
          <p:cNvSpPr>
            <a:spLocks noGrp="1"/>
          </p:cNvSpPr>
          <p:nvPr>
            <p:ph type="ftr" sz="quarter" idx="11"/>
          </p:nvPr>
        </p:nvSpPr>
        <p:spPr>
          <a:xfrm>
            <a:off x="3124200" y="4767273"/>
            <a:ext cx="2895600" cy="274637"/>
          </a:xfrm>
          <a:prstGeom prst="rect">
            <a:avLst/>
          </a:prstGeom>
        </p:spPr>
        <p:txBody>
          <a:bodyPr/>
          <a:lstStyle/>
          <a:p>
            <a:endParaRPr lang="en-US" dirty="0">
              <a:solidFill>
                <a:srgbClr val="000000"/>
              </a:solidFill>
            </a:endParaRPr>
          </a:p>
        </p:txBody>
      </p:sp>
      <p:sp>
        <p:nvSpPr>
          <p:cNvPr id="4" name="Slide Number Placeholder 3"/>
          <p:cNvSpPr>
            <a:spLocks noGrp="1"/>
          </p:cNvSpPr>
          <p:nvPr>
            <p:ph type="sldNum" sz="quarter" idx="12"/>
          </p:nvPr>
        </p:nvSpPr>
        <p:spPr>
          <a:xfrm>
            <a:off x="6553200" y="4767273"/>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79016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1212909"/>
            <a:ext cx="3008313" cy="871537"/>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1212900"/>
            <a:ext cx="5111750" cy="33030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19" y="2084446"/>
            <a:ext cx="3008313" cy="243152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73"/>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6" name="Footer Placeholder 5"/>
          <p:cNvSpPr>
            <a:spLocks noGrp="1"/>
          </p:cNvSpPr>
          <p:nvPr>
            <p:ph type="ftr" sz="quarter" idx="11"/>
          </p:nvPr>
        </p:nvSpPr>
        <p:spPr>
          <a:xfrm>
            <a:off x="3124200" y="4767273"/>
            <a:ext cx="2895600" cy="274637"/>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6553200" y="4767273"/>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8" name="Text Placeholder 2"/>
          <p:cNvSpPr>
            <a:spLocks noGrp="1"/>
          </p:cNvSpPr>
          <p:nvPr>
            <p:ph type="body" sz="quarter" idx="13" hasCustomPrompt="1"/>
          </p:nvPr>
        </p:nvSpPr>
        <p:spPr>
          <a:xfrm>
            <a:off x="251520" y="123478"/>
            <a:ext cx="7776864"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1533563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90516"/>
            <a:ext cx="5486400" cy="425450"/>
          </a:xfrm>
          <a:prstGeom prst="rect">
            <a:avLst/>
          </a:prstGeom>
        </p:spPr>
        <p:txBody>
          <a:bodyPr anchor="b"/>
          <a:lstStyle>
            <a:lvl1pPr algn="l">
              <a:defRPr sz="2000" b="1"/>
            </a:lvl1pPr>
          </a:lstStyle>
          <a:p>
            <a:r>
              <a:rPr lang="en-GB" dirty="0"/>
              <a:t>Click to edit Master title style</a:t>
            </a:r>
            <a:endParaRPr lang="en-US" dirty="0"/>
          </a:p>
        </p:txBody>
      </p:sp>
      <p:sp>
        <p:nvSpPr>
          <p:cNvPr id="3" name="Picture Placeholder 2"/>
          <p:cNvSpPr>
            <a:spLocks noGrp="1"/>
          </p:cNvSpPr>
          <p:nvPr>
            <p:ph type="pic" idx="1"/>
          </p:nvPr>
        </p:nvSpPr>
        <p:spPr>
          <a:xfrm>
            <a:off x="1792288" y="843557"/>
            <a:ext cx="5486400" cy="309634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515966"/>
            <a:ext cx="5486400" cy="3460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Text Placeholder 2"/>
          <p:cNvSpPr>
            <a:spLocks noGrp="1"/>
          </p:cNvSpPr>
          <p:nvPr>
            <p:ph type="body" sz="quarter" idx="10"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2354286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21"/>
            <a:ext cx="7772400" cy="11017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2243171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4101319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8"/>
            <a:ext cx="8229600" cy="3394075"/>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457200" y="4767271"/>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5" name="Footer Placeholder 4"/>
          <p:cNvSpPr>
            <a:spLocks noGrp="1"/>
          </p:cNvSpPr>
          <p:nvPr>
            <p:ph type="ftr" sz="quarter" idx="11"/>
          </p:nvPr>
        </p:nvSpPr>
        <p:spPr>
          <a:xfrm>
            <a:off x="3124200" y="4767271"/>
            <a:ext cx="2895600" cy="274637"/>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4767271"/>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7"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11261113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79640"/>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71"/>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5" name="Footer Placeholder 4"/>
          <p:cNvSpPr>
            <a:spLocks noGrp="1"/>
          </p:cNvSpPr>
          <p:nvPr>
            <p:ph type="ftr" sz="quarter" idx="11"/>
          </p:nvPr>
        </p:nvSpPr>
        <p:spPr>
          <a:xfrm>
            <a:off x="3124200" y="4767271"/>
            <a:ext cx="2895600" cy="274637"/>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4767271"/>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7"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31090877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8"/>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8"/>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71"/>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6" name="Footer Placeholder 5"/>
          <p:cNvSpPr>
            <a:spLocks noGrp="1"/>
          </p:cNvSpPr>
          <p:nvPr>
            <p:ph type="ftr" sz="quarter" idx="11"/>
          </p:nvPr>
        </p:nvSpPr>
        <p:spPr>
          <a:xfrm>
            <a:off x="3124200" y="4767271"/>
            <a:ext cx="2895600" cy="274637"/>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6553200" y="4767271"/>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8"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1656408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71"/>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4" name="Footer Placeholder 3"/>
          <p:cNvSpPr>
            <a:spLocks noGrp="1"/>
          </p:cNvSpPr>
          <p:nvPr>
            <p:ph type="ftr" sz="quarter" idx="11"/>
          </p:nvPr>
        </p:nvSpPr>
        <p:spPr>
          <a:xfrm>
            <a:off x="3124200" y="4767271"/>
            <a:ext cx="2895600" cy="274637"/>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6553200" y="4767271"/>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6"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1891318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899592" y="1995697"/>
            <a:ext cx="6553200" cy="575369"/>
          </a:xfrm>
          <a:prstGeom prst="rect">
            <a:avLst/>
          </a:prstGeom>
        </p:spPr>
        <p:txBody>
          <a:bodyPr vert="horz" tIns="0" bIns="0"/>
          <a:lstStyle>
            <a:lvl1pPr marL="0" indent="0">
              <a:buNone/>
              <a:defRPr sz="3600" baseline="0">
                <a:latin typeface="+mj-lt"/>
              </a:defRPr>
            </a:lvl1pPr>
          </a:lstStyle>
          <a:p>
            <a:pPr lvl="0"/>
            <a:r>
              <a:rPr lang="en-GB" dirty="0"/>
              <a:t>Click to edit Master text styles</a:t>
            </a:r>
          </a:p>
        </p:txBody>
      </p:sp>
      <p:sp>
        <p:nvSpPr>
          <p:cNvPr id="3" name="Text Placeholder 2"/>
          <p:cNvSpPr>
            <a:spLocks noGrp="1"/>
          </p:cNvSpPr>
          <p:nvPr>
            <p:ph type="body" sz="quarter" idx="11" hasCustomPrompt="1"/>
          </p:nvPr>
        </p:nvSpPr>
        <p:spPr>
          <a:xfrm>
            <a:off x="899592" y="2643063"/>
            <a:ext cx="6553200" cy="504304"/>
          </a:xfrm>
          <a:prstGeom prst="rect">
            <a:avLst/>
          </a:prstGeom>
        </p:spPr>
        <p:txBody>
          <a:bodyPr vert="horz" tIns="0" bIns="0"/>
          <a:lstStyle>
            <a:lvl1pPr marL="0" indent="0">
              <a:buNone/>
              <a:defRPr sz="2400" baseline="0">
                <a:latin typeface="+mj-lt"/>
              </a:defRPr>
            </a:lvl1pPr>
          </a:lstStyle>
          <a:p>
            <a:pPr lvl="0"/>
            <a:r>
              <a:rPr lang="en-GB" dirty="0"/>
              <a:t>Sub head goes in here if required</a:t>
            </a:r>
          </a:p>
        </p:txBody>
      </p:sp>
    </p:spTree>
    <p:extLst>
      <p:ext uri="{BB962C8B-B14F-4D97-AF65-F5344CB8AC3E}">
        <p14:creationId xmlns:p14="http://schemas.microsoft.com/office/powerpoint/2010/main" val="10936046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71"/>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3" name="Footer Placeholder 2"/>
          <p:cNvSpPr>
            <a:spLocks noGrp="1"/>
          </p:cNvSpPr>
          <p:nvPr>
            <p:ph type="ftr" sz="quarter" idx="11"/>
          </p:nvPr>
        </p:nvSpPr>
        <p:spPr>
          <a:xfrm>
            <a:off x="3124200" y="4767271"/>
            <a:ext cx="2895600" cy="274637"/>
          </a:xfrm>
          <a:prstGeom prst="rect">
            <a:avLst/>
          </a:prstGeom>
        </p:spPr>
        <p:txBody>
          <a:bodyPr/>
          <a:lstStyle/>
          <a:p>
            <a:endParaRPr lang="en-US" dirty="0">
              <a:solidFill>
                <a:srgbClr val="000000"/>
              </a:solidFill>
            </a:endParaRPr>
          </a:p>
        </p:txBody>
      </p:sp>
      <p:sp>
        <p:nvSpPr>
          <p:cNvPr id="4" name="Slide Number Placeholder 3"/>
          <p:cNvSpPr>
            <a:spLocks noGrp="1"/>
          </p:cNvSpPr>
          <p:nvPr>
            <p:ph type="sldNum" sz="quarter" idx="12"/>
          </p:nvPr>
        </p:nvSpPr>
        <p:spPr>
          <a:xfrm>
            <a:off x="6553200" y="4767271"/>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524406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6" y="1212907"/>
            <a:ext cx="3008313" cy="871537"/>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1212900"/>
            <a:ext cx="5111750" cy="33030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16" y="2084444"/>
            <a:ext cx="3008313" cy="243152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71"/>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6" name="Footer Placeholder 5"/>
          <p:cNvSpPr>
            <a:spLocks noGrp="1"/>
          </p:cNvSpPr>
          <p:nvPr>
            <p:ph type="ftr" sz="quarter" idx="11"/>
          </p:nvPr>
        </p:nvSpPr>
        <p:spPr>
          <a:xfrm>
            <a:off x="3124200" y="4767271"/>
            <a:ext cx="2895600" cy="274637"/>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6553200" y="4767271"/>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8" name="Text Placeholder 2"/>
          <p:cNvSpPr>
            <a:spLocks noGrp="1"/>
          </p:cNvSpPr>
          <p:nvPr>
            <p:ph type="body" sz="quarter" idx="13" hasCustomPrompt="1"/>
          </p:nvPr>
        </p:nvSpPr>
        <p:spPr>
          <a:xfrm>
            <a:off x="251520" y="123478"/>
            <a:ext cx="7776864"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10121066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90516"/>
            <a:ext cx="5486400" cy="425450"/>
          </a:xfrm>
          <a:prstGeom prst="rect">
            <a:avLst/>
          </a:prstGeom>
        </p:spPr>
        <p:txBody>
          <a:bodyPr anchor="b"/>
          <a:lstStyle>
            <a:lvl1pPr algn="l">
              <a:defRPr sz="2000" b="1"/>
            </a:lvl1pPr>
          </a:lstStyle>
          <a:p>
            <a:r>
              <a:rPr lang="en-GB" dirty="0"/>
              <a:t>Click to edit Master title style</a:t>
            </a:r>
            <a:endParaRPr lang="en-US" dirty="0"/>
          </a:p>
        </p:txBody>
      </p:sp>
      <p:sp>
        <p:nvSpPr>
          <p:cNvPr id="3" name="Picture Placeholder 2"/>
          <p:cNvSpPr>
            <a:spLocks noGrp="1"/>
          </p:cNvSpPr>
          <p:nvPr>
            <p:ph type="pic" idx="1"/>
          </p:nvPr>
        </p:nvSpPr>
        <p:spPr>
          <a:xfrm>
            <a:off x="1792288" y="843557"/>
            <a:ext cx="5486400" cy="309634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515966"/>
            <a:ext cx="5486400" cy="3460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Text Placeholder 2"/>
          <p:cNvSpPr>
            <a:spLocks noGrp="1"/>
          </p:cNvSpPr>
          <p:nvPr>
            <p:ph type="body" sz="quarter" idx="10"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2279734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9"/>
            <a:ext cx="7772400" cy="1101725"/>
          </a:xfrm>
          <a:prstGeom prst="rect">
            <a:avLst/>
          </a:prstGeo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405565981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 for slide can go in here</a:t>
            </a:r>
          </a:p>
        </p:txBody>
      </p:sp>
    </p:spTree>
    <p:extLst>
      <p:ext uri="{BB962C8B-B14F-4D97-AF65-F5344CB8AC3E}">
        <p14:creationId xmlns:p14="http://schemas.microsoft.com/office/powerpoint/2010/main" val="299002742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6"/>
            <a:ext cx="8229600" cy="3394075"/>
          </a:xfrm>
          <a:prstGeom prst="rect">
            <a:avLst/>
          </a:prstGeo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4767269"/>
            <a:ext cx="2133600" cy="274637"/>
          </a:xfrm>
          <a:prstGeom prst="rect">
            <a:avLst/>
          </a:prstGeom>
        </p:spPr>
        <p:txBody>
          <a:bodyPr/>
          <a:lstStyle/>
          <a:p>
            <a:fld id="{1461661E-9128-4D40-9BF2-14773CCAEE7F}" type="datetimeFigureOut">
              <a:rPr lang="en-US" smtClean="0">
                <a:solidFill>
                  <a:srgbClr val="000000"/>
                </a:solidFill>
              </a:rPr>
              <a:pPr/>
              <a:t>8/31/2018</a:t>
            </a:fld>
            <a:endParaRPr lang="en-US" dirty="0">
              <a:solidFill>
                <a:srgbClr val="000000"/>
              </a:solidFill>
            </a:endParaRPr>
          </a:p>
        </p:txBody>
      </p:sp>
      <p:sp>
        <p:nvSpPr>
          <p:cNvPr id="5" name="Footer Placeholder 4"/>
          <p:cNvSpPr>
            <a:spLocks noGrp="1"/>
          </p:cNvSpPr>
          <p:nvPr>
            <p:ph type="ftr" sz="quarter" idx="11"/>
          </p:nvPr>
        </p:nvSpPr>
        <p:spPr>
          <a:xfrm>
            <a:off x="3124200" y="4767269"/>
            <a:ext cx="2895600" cy="274637"/>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4767269"/>
            <a:ext cx="2133600" cy="274637"/>
          </a:xfrm>
          <a:prstGeom prst="rect">
            <a:avLst/>
          </a:prstGeom>
        </p:spPr>
        <p:txBody>
          <a:bodyPr/>
          <a:lstStyle/>
          <a:p>
            <a:fld id="{0268B7E1-8C20-3E41-9E11-AFCA17ECDF76}" type="slidenum">
              <a:rPr lang="en-US" smtClean="0">
                <a:solidFill>
                  <a:srgbClr val="000000"/>
                </a:solidFill>
              </a:rPr>
              <a:pPr/>
              <a:t>‹#›</a:t>
            </a:fld>
            <a:endParaRPr lang="en-US" dirty="0">
              <a:solidFill>
                <a:srgbClr val="000000"/>
              </a:solidFill>
            </a:endParaRPr>
          </a:p>
        </p:txBody>
      </p:sp>
      <p:sp>
        <p:nvSpPr>
          <p:cNvPr id="7"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 for slide can go in here</a:t>
            </a:r>
          </a:p>
        </p:txBody>
      </p:sp>
    </p:spTree>
    <p:extLst>
      <p:ext uri="{BB962C8B-B14F-4D97-AF65-F5344CB8AC3E}">
        <p14:creationId xmlns:p14="http://schemas.microsoft.com/office/powerpoint/2010/main" val="17242839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179640"/>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4767269"/>
            <a:ext cx="2133600" cy="274637"/>
          </a:xfrm>
          <a:prstGeom prst="rect">
            <a:avLst/>
          </a:prstGeom>
        </p:spPr>
        <p:txBody>
          <a:bodyPr/>
          <a:lstStyle/>
          <a:p>
            <a:fld id="{1461661E-9128-4D40-9BF2-14773CCAEE7F}" type="datetimeFigureOut">
              <a:rPr lang="en-US" smtClean="0">
                <a:solidFill>
                  <a:srgbClr val="000000"/>
                </a:solidFill>
              </a:rPr>
              <a:pPr/>
              <a:t>8/31/2018</a:t>
            </a:fld>
            <a:endParaRPr lang="en-US" dirty="0">
              <a:solidFill>
                <a:srgbClr val="000000"/>
              </a:solidFill>
            </a:endParaRPr>
          </a:p>
        </p:txBody>
      </p:sp>
      <p:sp>
        <p:nvSpPr>
          <p:cNvPr id="5" name="Footer Placeholder 4"/>
          <p:cNvSpPr>
            <a:spLocks noGrp="1"/>
          </p:cNvSpPr>
          <p:nvPr>
            <p:ph type="ftr" sz="quarter" idx="11"/>
          </p:nvPr>
        </p:nvSpPr>
        <p:spPr>
          <a:xfrm>
            <a:off x="3124200" y="4767269"/>
            <a:ext cx="2895600" cy="274637"/>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4767269"/>
            <a:ext cx="2133600" cy="274637"/>
          </a:xfrm>
          <a:prstGeom prst="rect">
            <a:avLst/>
          </a:prstGeom>
        </p:spPr>
        <p:txBody>
          <a:bodyPr/>
          <a:lstStyle/>
          <a:p>
            <a:fld id="{0268B7E1-8C20-3E41-9E11-AFCA17ECDF76}" type="slidenum">
              <a:rPr lang="en-US" smtClean="0">
                <a:solidFill>
                  <a:srgbClr val="000000"/>
                </a:solidFill>
              </a:rPr>
              <a:pPr/>
              <a:t>‹#›</a:t>
            </a:fld>
            <a:endParaRPr lang="en-US" dirty="0">
              <a:solidFill>
                <a:srgbClr val="000000"/>
              </a:solidFill>
            </a:endParaRPr>
          </a:p>
        </p:txBody>
      </p:sp>
      <p:sp>
        <p:nvSpPr>
          <p:cNvPr id="7"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 for slide can go in here</a:t>
            </a:r>
          </a:p>
        </p:txBody>
      </p:sp>
    </p:spTree>
    <p:extLst>
      <p:ext uri="{BB962C8B-B14F-4D97-AF65-F5344CB8AC3E}">
        <p14:creationId xmlns:p14="http://schemas.microsoft.com/office/powerpoint/2010/main" val="4099810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4767269"/>
            <a:ext cx="2133600" cy="274637"/>
          </a:xfrm>
          <a:prstGeom prst="rect">
            <a:avLst/>
          </a:prstGeom>
        </p:spPr>
        <p:txBody>
          <a:bodyPr/>
          <a:lstStyle/>
          <a:p>
            <a:fld id="{1461661E-9128-4D40-9BF2-14773CCAEE7F}" type="datetimeFigureOut">
              <a:rPr lang="en-US" smtClean="0">
                <a:solidFill>
                  <a:srgbClr val="000000"/>
                </a:solidFill>
              </a:rPr>
              <a:pPr/>
              <a:t>8/31/2018</a:t>
            </a:fld>
            <a:endParaRPr lang="en-US" dirty="0">
              <a:solidFill>
                <a:srgbClr val="000000"/>
              </a:solidFill>
            </a:endParaRPr>
          </a:p>
        </p:txBody>
      </p:sp>
      <p:sp>
        <p:nvSpPr>
          <p:cNvPr id="6" name="Footer Placeholder 5"/>
          <p:cNvSpPr>
            <a:spLocks noGrp="1"/>
          </p:cNvSpPr>
          <p:nvPr>
            <p:ph type="ftr" sz="quarter" idx="11"/>
          </p:nvPr>
        </p:nvSpPr>
        <p:spPr>
          <a:xfrm>
            <a:off x="3124200" y="4767269"/>
            <a:ext cx="2895600" cy="274637"/>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6553200" y="4767269"/>
            <a:ext cx="2133600" cy="274637"/>
          </a:xfrm>
          <a:prstGeom prst="rect">
            <a:avLst/>
          </a:prstGeom>
        </p:spPr>
        <p:txBody>
          <a:bodyPr/>
          <a:lstStyle/>
          <a:p>
            <a:fld id="{0268B7E1-8C20-3E41-9E11-AFCA17ECDF76}" type="slidenum">
              <a:rPr lang="en-US" smtClean="0">
                <a:solidFill>
                  <a:srgbClr val="000000"/>
                </a:solidFill>
              </a:rPr>
              <a:pPr/>
              <a:t>‹#›</a:t>
            </a:fld>
            <a:endParaRPr lang="en-US" dirty="0">
              <a:solidFill>
                <a:srgbClr val="000000"/>
              </a:solidFill>
            </a:endParaRPr>
          </a:p>
        </p:txBody>
      </p:sp>
      <p:sp>
        <p:nvSpPr>
          <p:cNvPr id="8"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 for slide can go in here</a:t>
            </a:r>
          </a:p>
        </p:txBody>
      </p:sp>
    </p:spTree>
    <p:extLst>
      <p:ext uri="{BB962C8B-B14F-4D97-AF65-F5344CB8AC3E}">
        <p14:creationId xmlns:p14="http://schemas.microsoft.com/office/powerpoint/2010/main" val="1046560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9"/>
            <a:ext cx="2133600" cy="274637"/>
          </a:xfrm>
          <a:prstGeom prst="rect">
            <a:avLst/>
          </a:prstGeom>
        </p:spPr>
        <p:txBody>
          <a:bodyPr/>
          <a:lstStyle/>
          <a:p>
            <a:fld id="{1461661E-9128-4D40-9BF2-14773CCAEE7F}" type="datetimeFigureOut">
              <a:rPr lang="en-US" smtClean="0">
                <a:solidFill>
                  <a:srgbClr val="000000"/>
                </a:solidFill>
              </a:rPr>
              <a:pPr/>
              <a:t>8/31/2018</a:t>
            </a:fld>
            <a:endParaRPr lang="en-US" dirty="0">
              <a:solidFill>
                <a:srgbClr val="000000"/>
              </a:solidFill>
            </a:endParaRPr>
          </a:p>
        </p:txBody>
      </p:sp>
      <p:sp>
        <p:nvSpPr>
          <p:cNvPr id="4" name="Footer Placeholder 3"/>
          <p:cNvSpPr>
            <a:spLocks noGrp="1"/>
          </p:cNvSpPr>
          <p:nvPr>
            <p:ph type="ftr" sz="quarter" idx="11"/>
          </p:nvPr>
        </p:nvSpPr>
        <p:spPr>
          <a:xfrm>
            <a:off x="3124200" y="4767269"/>
            <a:ext cx="2895600" cy="274637"/>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6553200" y="4767269"/>
            <a:ext cx="2133600" cy="274637"/>
          </a:xfrm>
          <a:prstGeom prst="rect">
            <a:avLst/>
          </a:prstGeom>
        </p:spPr>
        <p:txBody>
          <a:bodyPr/>
          <a:lstStyle/>
          <a:p>
            <a:fld id="{0268B7E1-8C20-3E41-9E11-AFCA17ECDF76}" type="slidenum">
              <a:rPr lang="en-US" smtClean="0">
                <a:solidFill>
                  <a:srgbClr val="000000"/>
                </a:solidFill>
              </a:rPr>
              <a:pPr/>
              <a:t>‹#›</a:t>
            </a:fld>
            <a:endParaRPr lang="en-US" dirty="0">
              <a:solidFill>
                <a:srgbClr val="000000"/>
              </a:solidFill>
            </a:endParaRPr>
          </a:p>
        </p:txBody>
      </p:sp>
      <p:sp>
        <p:nvSpPr>
          <p:cNvPr id="6"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 for slide can go in here</a:t>
            </a:r>
          </a:p>
        </p:txBody>
      </p:sp>
    </p:spTree>
    <p:extLst>
      <p:ext uri="{BB962C8B-B14F-4D97-AF65-F5344CB8AC3E}">
        <p14:creationId xmlns:p14="http://schemas.microsoft.com/office/powerpoint/2010/main" val="38774612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9"/>
            <a:ext cx="2133600" cy="274637"/>
          </a:xfrm>
          <a:prstGeom prst="rect">
            <a:avLst/>
          </a:prstGeom>
        </p:spPr>
        <p:txBody>
          <a:bodyPr/>
          <a:lstStyle/>
          <a:p>
            <a:fld id="{1461661E-9128-4D40-9BF2-14773CCAEE7F}" type="datetimeFigureOut">
              <a:rPr lang="en-US" smtClean="0">
                <a:solidFill>
                  <a:srgbClr val="000000"/>
                </a:solidFill>
              </a:rPr>
              <a:pPr/>
              <a:t>8/31/2018</a:t>
            </a:fld>
            <a:endParaRPr lang="en-US" dirty="0">
              <a:solidFill>
                <a:srgbClr val="000000"/>
              </a:solidFill>
            </a:endParaRPr>
          </a:p>
        </p:txBody>
      </p:sp>
      <p:sp>
        <p:nvSpPr>
          <p:cNvPr id="3" name="Footer Placeholder 2"/>
          <p:cNvSpPr>
            <a:spLocks noGrp="1"/>
          </p:cNvSpPr>
          <p:nvPr>
            <p:ph type="ftr" sz="quarter" idx="11"/>
          </p:nvPr>
        </p:nvSpPr>
        <p:spPr>
          <a:xfrm>
            <a:off x="3124200" y="4767269"/>
            <a:ext cx="2895600" cy="274637"/>
          </a:xfrm>
          <a:prstGeom prst="rect">
            <a:avLst/>
          </a:prstGeom>
        </p:spPr>
        <p:txBody>
          <a:bodyPr/>
          <a:lstStyle/>
          <a:p>
            <a:endParaRPr lang="en-US" dirty="0">
              <a:solidFill>
                <a:srgbClr val="000000"/>
              </a:solidFill>
            </a:endParaRPr>
          </a:p>
        </p:txBody>
      </p:sp>
      <p:sp>
        <p:nvSpPr>
          <p:cNvPr id="4" name="Slide Number Placeholder 3"/>
          <p:cNvSpPr>
            <a:spLocks noGrp="1"/>
          </p:cNvSpPr>
          <p:nvPr>
            <p:ph type="sldNum" sz="quarter" idx="12"/>
          </p:nvPr>
        </p:nvSpPr>
        <p:spPr>
          <a:xfrm>
            <a:off x="6553200" y="4767269"/>
            <a:ext cx="2133600" cy="274637"/>
          </a:xfrm>
          <a:prstGeom prst="rect">
            <a:avLst/>
          </a:prstGeom>
        </p:spPr>
        <p:txBody>
          <a:bodyPr/>
          <a:lstStyle/>
          <a:p>
            <a:fld id="{0268B7E1-8C20-3E41-9E11-AFCA17ECDF7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90069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24"/>
            <a:ext cx="7772400" cy="1101725"/>
          </a:xfrm>
          <a:prstGeom prst="rect">
            <a:avLst/>
          </a:prstGeom>
        </p:spPr>
        <p:txBody>
          <a:bodyPr/>
          <a:lstStyle>
            <a:lvl1pPr>
              <a:defRPr sz="4000" b="1">
                <a:latin typeface="Century Gothic" panose="020B0502020202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sz="2800" b="1">
                <a:solidFill>
                  <a:schemeClr val="tx2"/>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21916747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1212905"/>
            <a:ext cx="3008313" cy="871537"/>
          </a:xfrm>
          <a:prstGeom prst="rect">
            <a:avLst/>
          </a:prstGeo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1212900"/>
            <a:ext cx="5111750" cy="33030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12" y="2084442"/>
            <a:ext cx="3008313" cy="243152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4767269"/>
            <a:ext cx="2133600" cy="274637"/>
          </a:xfrm>
          <a:prstGeom prst="rect">
            <a:avLst/>
          </a:prstGeom>
        </p:spPr>
        <p:txBody>
          <a:bodyPr/>
          <a:lstStyle/>
          <a:p>
            <a:fld id="{1461661E-9128-4D40-9BF2-14773CCAEE7F}" type="datetimeFigureOut">
              <a:rPr lang="en-US" smtClean="0">
                <a:solidFill>
                  <a:srgbClr val="000000"/>
                </a:solidFill>
              </a:rPr>
              <a:pPr/>
              <a:t>8/31/2018</a:t>
            </a:fld>
            <a:endParaRPr lang="en-US" dirty="0">
              <a:solidFill>
                <a:srgbClr val="000000"/>
              </a:solidFill>
            </a:endParaRPr>
          </a:p>
        </p:txBody>
      </p:sp>
      <p:sp>
        <p:nvSpPr>
          <p:cNvPr id="6" name="Footer Placeholder 5"/>
          <p:cNvSpPr>
            <a:spLocks noGrp="1"/>
          </p:cNvSpPr>
          <p:nvPr>
            <p:ph type="ftr" sz="quarter" idx="11"/>
          </p:nvPr>
        </p:nvSpPr>
        <p:spPr>
          <a:xfrm>
            <a:off x="3124200" y="4767269"/>
            <a:ext cx="2895600" cy="274637"/>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6553200" y="4767269"/>
            <a:ext cx="2133600" cy="274637"/>
          </a:xfrm>
          <a:prstGeom prst="rect">
            <a:avLst/>
          </a:prstGeom>
        </p:spPr>
        <p:txBody>
          <a:bodyPr/>
          <a:lstStyle/>
          <a:p>
            <a:fld id="{0268B7E1-8C20-3E41-9E11-AFCA17ECDF76}" type="slidenum">
              <a:rPr lang="en-US" smtClean="0">
                <a:solidFill>
                  <a:srgbClr val="000000"/>
                </a:solidFill>
              </a:rPr>
              <a:pPr/>
              <a:t>‹#›</a:t>
            </a:fld>
            <a:endParaRPr lang="en-US" dirty="0">
              <a:solidFill>
                <a:srgbClr val="000000"/>
              </a:solidFill>
            </a:endParaRPr>
          </a:p>
        </p:txBody>
      </p:sp>
      <p:sp>
        <p:nvSpPr>
          <p:cNvPr id="8" name="Text Placeholder 2"/>
          <p:cNvSpPr>
            <a:spLocks noGrp="1"/>
          </p:cNvSpPr>
          <p:nvPr>
            <p:ph type="body" sz="quarter" idx="13" hasCustomPrompt="1"/>
          </p:nvPr>
        </p:nvSpPr>
        <p:spPr>
          <a:xfrm>
            <a:off x="251520" y="123478"/>
            <a:ext cx="7776864"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 for slide can go in here</a:t>
            </a:r>
          </a:p>
        </p:txBody>
      </p:sp>
    </p:spTree>
    <p:extLst>
      <p:ext uri="{BB962C8B-B14F-4D97-AF65-F5344CB8AC3E}">
        <p14:creationId xmlns:p14="http://schemas.microsoft.com/office/powerpoint/2010/main" val="32346802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90516"/>
            <a:ext cx="5486400" cy="425450"/>
          </a:xfrm>
          <a:prstGeom prst="rect">
            <a:avLst/>
          </a:prstGeom>
        </p:spPr>
        <p:txBody>
          <a:bodyPr anchor="b"/>
          <a:lstStyle>
            <a:lvl1pPr algn="l">
              <a:defRPr sz="2000" b="1"/>
            </a:lvl1pPr>
          </a:lstStyle>
          <a:p>
            <a:r>
              <a:rPr lang="en-GB" dirty="0" smtClean="0"/>
              <a:t>Click to edit Master title style</a:t>
            </a:r>
            <a:endParaRPr lang="en-US" dirty="0"/>
          </a:p>
        </p:txBody>
      </p:sp>
      <p:sp>
        <p:nvSpPr>
          <p:cNvPr id="3" name="Picture Placeholder 2"/>
          <p:cNvSpPr>
            <a:spLocks noGrp="1"/>
          </p:cNvSpPr>
          <p:nvPr>
            <p:ph type="pic" idx="1"/>
          </p:nvPr>
        </p:nvSpPr>
        <p:spPr>
          <a:xfrm>
            <a:off x="1792288" y="843557"/>
            <a:ext cx="5486400" cy="309634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515966"/>
            <a:ext cx="5486400" cy="3460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8" name="Text Placeholder 2"/>
          <p:cNvSpPr>
            <a:spLocks noGrp="1"/>
          </p:cNvSpPr>
          <p:nvPr>
            <p:ph type="body" sz="quarter" idx="10"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 for slide can go in here</a:t>
            </a:r>
          </a:p>
        </p:txBody>
      </p:sp>
    </p:spTree>
    <p:extLst>
      <p:ext uri="{BB962C8B-B14F-4D97-AF65-F5344CB8AC3E}">
        <p14:creationId xmlns:p14="http://schemas.microsoft.com/office/powerpoint/2010/main" val="153219921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9"/>
            <a:ext cx="7772400" cy="1101725"/>
          </a:xfrm>
          <a:prstGeom prst="rect">
            <a:avLst/>
          </a:prstGeo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1246402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 for slide can go in here</a:t>
            </a:r>
          </a:p>
        </p:txBody>
      </p:sp>
    </p:spTree>
    <p:extLst>
      <p:ext uri="{BB962C8B-B14F-4D97-AF65-F5344CB8AC3E}">
        <p14:creationId xmlns:p14="http://schemas.microsoft.com/office/powerpoint/2010/main" val="429274100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6"/>
            <a:ext cx="8229600" cy="3394075"/>
          </a:xfrm>
          <a:prstGeom prst="rect">
            <a:avLst/>
          </a:prstGeo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4767269"/>
            <a:ext cx="2133600" cy="274637"/>
          </a:xfrm>
          <a:prstGeom prst="rect">
            <a:avLst/>
          </a:prstGeom>
        </p:spPr>
        <p:txBody>
          <a:bodyPr/>
          <a:lstStyle/>
          <a:p>
            <a:fld id="{1461661E-9128-4D40-9BF2-14773CCAEE7F}" type="datetimeFigureOut">
              <a:rPr lang="en-US" smtClean="0">
                <a:solidFill>
                  <a:srgbClr val="000000"/>
                </a:solidFill>
              </a:rPr>
              <a:pPr/>
              <a:t>8/31/2018</a:t>
            </a:fld>
            <a:endParaRPr lang="en-US" dirty="0">
              <a:solidFill>
                <a:srgbClr val="000000"/>
              </a:solidFill>
            </a:endParaRPr>
          </a:p>
        </p:txBody>
      </p:sp>
      <p:sp>
        <p:nvSpPr>
          <p:cNvPr id="5" name="Footer Placeholder 4"/>
          <p:cNvSpPr>
            <a:spLocks noGrp="1"/>
          </p:cNvSpPr>
          <p:nvPr>
            <p:ph type="ftr" sz="quarter" idx="11"/>
          </p:nvPr>
        </p:nvSpPr>
        <p:spPr>
          <a:xfrm>
            <a:off x="3124200" y="4767269"/>
            <a:ext cx="2895600" cy="274637"/>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4767269"/>
            <a:ext cx="2133600" cy="274637"/>
          </a:xfrm>
          <a:prstGeom prst="rect">
            <a:avLst/>
          </a:prstGeom>
        </p:spPr>
        <p:txBody>
          <a:bodyPr/>
          <a:lstStyle/>
          <a:p>
            <a:fld id="{0268B7E1-8C20-3E41-9E11-AFCA17ECDF76}" type="slidenum">
              <a:rPr lang="en-US" smtClean="0">
                <a:solidFill>
                  <a:srgbClr val="000000"/>
                </a:solidFill>
              </a:rPr>
              <a:pPr/>
              <a:t>‹#›</a:t>
            </a:fld>
            <a:endParaRPr lang="en-US" dirty="0">
              <a:solidFill>
                <a:srgbClr val="000000"/>
              </a:solidFill>
            </a:endParaRPr>
          </a:p>
        </p:txBody>
      </p:sp>
      <p:sp>
        <p:nvSpPr>
          <p:cNvPr id="7"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 for slide can go in here</a:t>
            </a:r>
          </a:p>
        </p:txBody>
      </p:sp>
    </p:spTree>
    <p:extLst>
      <p:ext uri="{BB962C8B-B14F-4D97-AF65-F5344CB8AC3E}">
        <p14:creationId xmlns:p14="http://schemas.microsoft.com/office/powerpoint/2010/main" val="21139875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179640"/>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4767269"/>
            <a:ext cx="2133600" cy="274637"/>
          </a:xfrm>
          <a:prstGeom prst="rect">
            <a:avLst/>
          </a:prstGeom>
        </p:spPr>
        <p:txBody>
          <a:bodyPr/>
          <a:lstStyle/>
          <a:p>
            <a:fld id="{1461661E-9128-4D40-9BF2-14773CCAEE7F}" type="datetimeFigureOut">
              <a:rPr lang="en-US" smtClean="0">
                <a:solidFill>
                  <a:srgbClr val="000000"/>
                </a:solidFill>
              </a:rPr>
              <a:pPr/>
              <a:t>8/31/2018</a:t>
            </a:fld>
            <a:endParaRPr lang="en-US" dirty="0">
              <a:solidFill>
                <a:srgbClr val="000000"/>
              </a:solidFill>
            </a:endParaRPr>
          </a:p>
        </p:txBody>
      </p:sp>
      <p:sp>
        <p:nvSpPr>
          <p:cNvPr id="5" name="Footer Placeholder 4"/>
          <p:cNvSpPr>
            <a:spLocks noGrp="1"/>
          </p:cNvSpPr>
          <p:nvPr>
            <p:ph type="ftr" sz="quarter" idx="11"/>
          </p:nvPr>
        </p:nvSpPr>
        <p:spPr>
          <a:xfrm>
            <a:off x="3124200" y="4767269"/>
            <a:ext cx="2895600" cy="274637"/>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4767269"/>
            <a:ext cx="2133600" cy="274637"/>
          </a:xfrm>
          <a:prstGeom prst="rect">
            <a:avLst/>
          </a:prstGeom>
        </p:spPr>
        <p:txBody>
          <a:bodyPr/>
          <a:lstStyle/>
          <a:p>
            <a:fld id="{0268B7E1-8C20-3E41-9E11-AFCA17ECDF76}" type="slidenum">
              <a:rPr lang="en-US" smtClean="0">
                <a:solidFill>
                  <a:srgbClr val="000000"/>
                </a:solidFill>
              </a:rPr>
              <a:pPr/>
              <a:t>‹#›</a:t>
            </a:fld>
            <a:endParaRPr lang="en-US" dirty="0">
              <a:solidFill>
                <a:srgbClr val="000000"/>
              </a:solidFill>
            </a:endParaRPr>
          </a:p>
        </p:txBody>
      </p:sp>
      <p:sp>
        <p:nvSpPr>
          <p:cNvPr id="7"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 for slide can go in here</a:t>
            </a:r>
          </a:p>
        </p:txBody>
      </p:sp>
    </p:spTree>
    <p:extLst>
      <p:ext uri="{BB962C8B-B14F-4D97-AF65-F5344CB8AC3E}">
        <p14:creationId xmlns:p14="http://schemas.microsoft.com/office/powerpoint/2010/main" val="17898634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4767269"/>
            <a:ext cx="2133600" cy="274637"/>
          </a:xfrm>
          <a:prstGeom prst="rect">
            <a:avLst/>
          </a:prstGeom>
        </p:spPr>
        <p:txBody>
          <a:bodyPr/>
          <a:lstStyle/>
          <a:p>
            <a:fld id="{1461661E-9128-4D40-9BF2-14773CCAEE7F}" type="datetimeFigureOut">
              <a:rPr lang="en-US" smtClean="0">
                <a:solidFill>
                  <a:srgbClr val="000000"/>
                </a:solidFill>
              </a:rPr>
              <a:pPr/>
              <a:t>8/31/2018</a:t>
            </a:fld>
            <a:endParaRPr lang="en-US" dirty="0">
              <a:solidFill>
                <a:srgbClr val="000000"/>
              </a:solidFill>
            </a:endParaRPr>
          </a:p>
        </p:txBody>
      </p:sp>
      <p:sp>
        <p:nvSpPr>
          <p:cNvPr id="6" name="Footer Placeholder 5"/>
          <p:cNvSpPr>
            <a:spLocks noGrp="1"/>
          </p:cNvSpPr>
          <p:nvPr>
            <p:ph type="ftr" sz="quarter" idx="11"/>
          </p:nvPr>
        </p:nvSpPr>
        <p:spPr>
          <a:xfrm>
            <a:off x="3124200" y="4767269"/>
            <a:ext cx="2895600" cy="274637"/>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6553200" y="4767269"/>
            <a:ext cx="2133600" cy="274637"/>
          </a:xfrm>
          <a:prstGeom prst="rect">
            <a:avLst/>
          </a:prstGeom>
        </p:spPr>
        <p:txBody>
          <a:bodyPr/>
          <a:lstStyle/>
          <a:p>
            <a:fld id="{0268B7E1-8C20-3E41-9E11-AFCA17ECDF76}" type="slidenum">
              <a:rPr lang="en-US" smtClean="0">
                <a:solidFill>
                  <a:srgbClr val="000000"/>
                </a:solidFill>
              </a:rPr>
              <a:pPr/>
              <a:t>‹#›</a:t>
            </a:fld>
            <a:endParaRPr lang="en-US" dirty="0">
              <a:solidFill>
                <a:srgbClr val="000000"/>
              </a:solidFill>
            </a:endParaRPr>
          </a:p>
        </p:txBody>
      </p:sp>
      <p:sp>
        <p:nvSpPr>
          <p:cNvPr id="8"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 for slide can go in here</a:t>
            </a:r>
          </a:p>
        </p:txBody>
      </p:sp>
    </p:spTree>
    <p:extLst>
      <p:ext uri="{BB962C8B-B14F-4D97-AF65-F5344CB8AC3E}">
        <p14:creationId xmlns:p14="http://schemas.microsoft.com/office/powerpoint/2010/main" val="3077144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9"/>
            <a:ext cx="2133600" cy="274637"/>
          </a:xfrm>
          <a:prstGeom prst="rect">
            <a:avLst/>
          </a:prstGeom>
        </p:spPr>
        <p:txBody>
          <a:bodyPr/>
          <a:lstStyle/>
          <a:p>
            <a:fld id="{1461661E-9128-4D40-9BF2-14773CCAEE7F}" type="datetimeFigureOut">
              <a:rPr lang="en-US" smtClean="0">
                <a:solidFill>
                  <a:srgbClr val="000000"/>
                </a:solidFill>
              </a:rPr>
              <a:pPr/>
              <a:t>8/31/2018</a:t>
            </a:fld>
            <a:endParaRPr lang="en-US" dirty="0">
              <a:solidFill>
                <a:srgbClr val="000000"/>
              </a:solidFill>
            </a:endParaRPr>
          </a:p>
        </p:txBody>
      </p:sp>
      <p:sp>
        <p:nvSpPr>
          <p:cNvPr id="4" name="Footer Placeholder 3"/>
          <p:cNvSpPr>
            <a:spLocks noGrp="1"/>
          </p:cNvSpPr>
          <p:nvPr>
            <p:ph type="ftr" sz="quarter" idx="11"/>
          </p:nvPr>
        </p:nvSpPr>
        <p:spPr>
          <a:xfrm>
            <a:off x="3124200" y="4767269"/>
            <a:ext cx="2895600" cy="274637"/>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6553200" y="4767269"/>
            <a:ext cx="2133600" cy="274637"/>
          </a:xfrm>
          <a:prstGeom prst="rect">
            <a:avLst/>
          </a:prstGeom>
        </p:spPr>
        <p:txBody>
          <a:bodyPr/>
          <a:lstStyle/>
          <a:p>
            <a:fld id="{0268B7E1-8C20-3E41-9E11-AFCA17ECDF76}" type="slidenum">
              <a:rPr lang="en-US" smtClean="0">
                <a:solidFill>
                  <a:srgbClr val="000000"/>
                </a:solidFill>
              </a:rPr>
              <a:pPr/>
              <a:t>‹#›</a:t>
            </a:fld>
            <a:endParaRPr lang="en-US" dirty="0">
              <a:solidFill>
                <a:srgbClr val="000000"/>
              </a:solidFill>
            </a:endParaRPr>
          </a:p>
        </p:txBody>
      </p:sp>
      <p:sp>
        <p:nvSpPr>
          <p:cNvPr id="6"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 for slide can go in here</a:t>
            </a:r>
          </a:p>
        </p:txBody>
      </p:sp>
    </p:spTree>
    <p:extLst>
      <p:ext uri="{BB962C8B-B14F-4D97-AF65-F5344CB8AC3E}">
        <p14:creationId xmlns:p14="http://schemas.microsoft.com/office/powerpoint/2010/main" val="20982718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9"/>
            <a:ext cx="2133600" cy="274637"/>
          </a:xfrm>
          <a:prstGeom prst="rect">
            <a:avLst/>
          </a:prstGeom>
        </p:spPr>
        <p:txBody>
          <a:bodyPr/>
          <a:lstStyle/>
          <a:p>
            <a:fld id="{1461661E-9128-4D40-9BF2-14773CCAEE7F}" type="datetimeFigureOut">
              <a:rPr lang="en-US" smtClean="0">
                <a:solidFill>
                  <a:srgbClr val="000000"/>
                </a:solidFill>
              </a:rPr>
              <a:pPr/>
              <a:t>8/31/2018</a:t>
            </a:fld>
            <a:endParaRPr lang="en-US" dirty="0">
              <a:solidFill>
                <a:srgbClr val="000000"/>
              </a:solidFill>
            </a:endParaRPr>
          </a:p>
        </p:txBody>
      </p:sp>
      <p:sp>
        <p:nvSpPr>
          <p:cNvPr id="3" name="Footer Placeholder 2"/>
          <p:cNvSpPr>
            <a:spLocks noGrp="1"/>
          </p:cNvSpPr>
          <p:nvPr>
            <p:ph type="ftr" sz="quarter" idx="11"/>
          </p:nvPr>
        </p:nvSpPr>
        <p:spPr>
          <a:xfrm>
            <a:off x="3124200" y="4767269"/>
            <a:ext cx="2895600" cy="274637"/>
          </a:xfrm>
          <a:prstGeom prst="rect">
            <a:avLst/>
          </a:prstGeom>
        </p:spPr>
        <p:txBody>
          <a:bodyPr/>
          <a:lstStyle/>
          <a:p>
            <a:endParaRPr lang="en-US" dirty="0">
              <a:solidFill>
                <a:srgbClr val="000000"/>
              </a:solidFill>
            </a:endParaRPr>
          </a:p>
        </p:txBody>
      </p:sp>
      <p:sp>
        <p:nvSpPr>
          <p:cNvPr id="4" name="Slide Number Placeholder 3"/>
          <p:cNvSpPr>
            <a:spLocks noGrp="1"/>
          </p:cNvSpPr>
          <p:nvPr>
            <p:ph type="sldNum" sz="quarter" idx="12"/>
          </p:nvPr>
        </p:nvSpPr>
        <p:spPr>
          <a:xfrm>
            <a:off x="6553200" y="4767269"/>
            <a:ext cx="2133600" cy="274637"/>
          </a:xfrm>
          <a:prstGeom prst="rect">
            <a:avLst/>
          </a:prstGeom>
        </p:spPr>
        <p:txBody>
          <a:bodyPr/>
          <a:lstStyle/>
          <a:p>
            <a:fld id="{0268B7E1-8C20-3E41-9E11-AFCA17ECDF7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517940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1212905"/>
            <a:ext cx="3008313" cy="871537"/>
          </a:xfrm>
          <a:prstGeom prst="rect">
            <a:avLst/>
          </a:prstGeo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1212900"/>
            <a:ext cx="5111750" cy="33030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12" y="2084442"/>
            <a:ext cx="3008313" cy="243152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4767269"/>
            <a:ext cx="2133600" cy="274637"/>
          </a:xfrm>
          <a:prstGeom prst="rect">
            <a:avLst/>
          </a:prstGeom>
        </p:spPr>
        <p:txBody>
          <a:bodyPr/>
          <a:lstStyle/>
          <a:p>
            <a:fld id="{1461661E-9128-4D40-9BF2-14773CCAEE7F}" type="datetimeFigureOut">
              <a:rPr lang="en-US" smtClean="0">
                <a:solidFill>
                  <a:srgbClr val="000000"/>
                </a:solidFill>
              </a:rPr>
              <a:pPr/>
              <a:t>8/31/2018</a:t>
            </a:fld>
            <a:endParaRPr lang="en-US" dirty="0">
              <a:solidFill>
                <a:srgbClr val="000000"/>
              </a:solidFill>
            </a:endParaRPr>
          </a:p>
        </p:txBody>
      </p:sp>
      <p:sp>
        <p:nvSpPr>
          <p:cNvPr id="6" name="Footer Placeholder 5"/>
          <p:cNvSpPr>
            <a:spLocks noGrp="1"/>
          </p:cNvSpPr>
          <p:nvPr>
            <p:ph type="ftr" sz="quarter" idx="11"/>
          </p:nvPr>
        </p:nvSpPr>
        <p:spPr>
          <a:xfrm>
            <a:off x="3124200" y="4767269"/>
            <a:ext cx="2895600" cy="274637"/>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6553200" y="4767269"/>
            <a:ext cx="2133600" cy="274637"/>
          </a:xfrm>
          <a:prstGeom prst="rect">
            <a:avLst/>
          </a:prstGeom>
        </p:spPr>
        <p:txBody>
          <a:bodyPr/>
          <a:lstStyle/>
          <a:p>
            <a:fld id="{0268B7E1-8C20-3E41-9E11-AFCA17ECDF76}" type="slidenum">
              <a:rPr lang="en-US" smtClean="0">
                <a:solidFill>
                  <a:srgbClr val="000000"/>
                </a:solidFill>
              </a:rPr>
              <a:pPr/>
              <a:t>‹#›</a:t>
            </a:fld>
            <a:endParaRPr lang="en-US" dirty="0">
              <a:solidFill>
                <a:srgbClr val="000000"/>
              </a:solidFill>
            </a:endParaRPr>
          </a:p>
        </p:txBody>
      </p:sp>
      <p:sp>
        <p:nvSpPr>
          <p:cNvPr id="8" name="Text Placeholder 2"/>
          <p:cNvSpPr>
            <a:spLocks noGrp="1"/>
          </p:cNvSpPr>
          <p:nvPr>
            <p:ph type="body" sz="quarter" idx="13" hasCustomPrompt="1"/>
          </p:nvPr>
        </p:nvSpPr>
        <p:spPr>
          <a:xfrm>
            <a:off x="251520" y="123478"/>
            <a:ext cx="7776864"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 for slide can go in here</a:t>
            </a:r>
          </a:p>
        </p:txBody>
      </p:sp>
    </p:spTree>
    <p:extLst>
      <p:ext uri="{BB962C8B-B14F-4D97-AF65-F5344CB8AC3E}">
        <p14:creationId xmlns:p14="http://schemas.microsoft.com/office/powerpoint/2010/main" val="3228251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51520" y="123478"/>
            <a:ext cx="7848872" cy="576288"/>
          </a:xfrm>
          <a:prstGeom prst="rect">
            <a:avLst/>
          </a:prstGeom>
        </p:spPr>
        <p:txBody>
          <a:bodyPr vert="horz" lIns="0" tIns="0" rIns="0" bIns="0"/>
          <a:lstStyle>
            <a:lvl1pPr marL="0" indent="0">
              <a:buNone/>
              <a:defRPr sz="2400" b="1" baseline="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40355228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90516"/>
            <a:ext cx="5486400" cy="425450"/>
          </a:xfrm>
          <a:prstGeom prst="rect">
            <a:avLst/>
          </a:prstGeom>
        </p:spPr>
        <p:txBody>
          <a:bodyPr anchor="b"/>
          <a:lstStyle>
            <a:lvl1pPr algn="l">
              <a:defRPr sz="2000" b="1"/>
            </a:lvl1pPr>
          </a:lstStyle>
          <a:p>
            <a:r>
              <a:rPr lang="en-GB" dirty="0" smtClean="0"/>
              <a:t>Click to edit Master title style</a:t>
            </a:r>
            <a:endParaRPr lang="en-US" dirty="0"/>
          </a:p>
        </p:txBody>
      </p:sp>
      <p:sp>
        <p:nvSpPr>
          <p:cNvPr id="3" name="Picture Placeholder 2"/>
          <p:cNvSpPr>
            <a:spLocks noGrp="1"/>
          </p:cNvSpPr>
          <p:nvPr>
            <p:ph type="pic" idx="1"/>
          </p:nvPr>
        </p:nvSpPr>
        <p:spPr>
          <a:xfrm>
            <a:off x="1792288" y="843557"/>
            <a:ext cx="5486400" cy="309634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515966"/>
            <a:ext cx="5486400" cy="3460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8" name="Text Placeholder 2"/>
          <p:cNvSpPr>
            <a:spLocks noGrp="1"/>
          </p:cNvSpPr>
          <p:nvPr>
            <p:ph type="body" sz="quarter" idx="10"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Title for slide can go in here</a:t>
            </a:r>
          </a:p>
        </p:txBody>
      </p:sp>
    </p:spTree>
    <p:extLst>
      <p:ext uri="{BB962C8B-B14F-4D97-AF65-F5344CB8AC3E}">
        <p14:creationId xmlns:p14="http://schemas.microsoft.com/office/powerpoint/2010/main" val="2447334947"/>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cCain Template - full black">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7852567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cCain template - side pane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F71146-1B85-B247-8B25-C4CC3F1B92EA}"/>
              </a:ext>
            </a:extLst>
          </p:cNvPr>
          <p:cNvPicPr>
            <a:picLocks noChangeAspect="1"/>
          </p:cNvPicPr>
          <p:nvPr userDrawn="1"/>
        </p:nvPicPr>
        <p:blipFill rotWithShape="1">
          <a:blip r:embed="rId2"/>
          <a:srcRect l="75420" t="20806" b="455"/>
          <a:stretch/>
        </p:blipFill>
        <p:spPr>
          <a:xfrm>
            <a:off x="6874475" y="0"/>
            <a:ext cx="2269535" cy="51435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1881" y="4050670"/>
            <a:ext cx="1046569" cy="1092835"/>
          </a:xfrm>
          <a:prstGeom prst="rect">
            <a:avLst/>
          </a:prstGeom>
        </p:spPr>
      </p:pic>
    </p:spTree>
    <p:extLst>
      <p:ext uri="{BB962C8B-B14F-4D97-AF65-F5344CB8AC3E}">
        <p14:creationId xmlns:p14="http://schemas.microsoft.com/office/powerpoint/2010/main" val="18366570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cCain template - foot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F71146-1B85-B247-8B25-C4CC3F1B92EA}"/>
              </a:ext>
            </a:extLst>
          </p:cNvPr>
          <p:cNvPicPr>
            <a:picLocks noChangeAspect="1"/>
          </p:cNvPicPr>
          <p:nvPr userDrawn="1"/>
        </p:nvPicPr>
        <p:blipFill rotWithShape="1">
          <a:blip r:embed="rId2"/>
          <a:srcRect l="75420" t="20806" b="455"/>
          <a:stretch/>
        </p:blipFill>
        <p:spPr>
          <a:xfrm>
            <a:off x="0" y="4668520"/>
            <a:ext cx="9144000" cy="47498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1" y="4702542"/>
            <a:ext cx="914400" cy="435883"/>
          </a:xfrm>
          <a:prstGeom prst="rect">
            <a:avLst/>
          </a:prstGeom>
        </p:spPr>
      </p:pic>
    </p:spTree>
    <p:extLst>
      <p:ext uri="{BB962C8B-B14F-4D97-AF65-F5344CB8AC3E}">
        <p14:creationId xmlns:p14="http://schemas.microsoft.com/office/powerpoint/2010/main" val="26176473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cCain template - thin ba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F71146-1B85-B247-8B25-C4CC3F1B92EA}"/>
              </a:ext>
            </a:extLst>
          </p:cNvPr>
          <p:cNvPicPr>
            <a:picLocks noChangeAspect="1"/>
          </p:cNvPicPr>
          <p:nvPr userDrawn="1"/>
        </p:nvPicPr>
        <p:blipFill rotWithShape="1">
          <a:blip r:embed="rId2"/>
          <a:srcRect l="75420" t="20806" b="455"/>
          <a:stretch/>
        </p:blipFill>
        <p:spPr>
          <a:xfrm>
            <a:off x="0" y="5097785"/>
            <a:ext cx="9144000" cy="45719"/>
          </a:xfrm>
          <a:prstGeom prst="rect">
            <a:avLst/>
          </a:prstGeom>
        </p:spPr>
      </p:pic>
    </p:spTree>
    <p:extLst>
      <p:ext uri="{BB962C8B-B14F-4D97-AF65-F5344CB8AC3E}">
        <p14:creationId xmlns:p14="http://schemas.microsoft.com/office/powerpoint/2010/main" val="31023301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Image 02">
    <p:bg>
      <p:bgPr>
        <a:solidFill>
          <a:schemeClr val="bg1">
            <a:alpha val="60000"/>
          </a:schemeClr>
        </a:solidFill>
        <a:effectLst/>
      </p:bgPr>
    </p:bg>
    <p:spTree>
      <p:nvGrpSpPr>
        <p:cNvPr id="1" name=""/>
        <p:cNvGrpSpPr/>
        <p:nvPr/>
      </p:nvGrpSpPr>
      <p:grpSpPr>
        <a:xfrm>
          <a:off x="0" y="0"/>
          <a:ext cx="0" cy="0"/>
          <a:chOff x="0" y="0"/>
          <a:chExt cx="0" cy="0"/>
        </a:xfrm>
      </p:grpSpPr>
      <p:pic>
        <p:nvPicPr>
          <p:cNvPr id="2" name="Picture 1" descr="akzo_bg_06.jpg"/>
          <p:cNvPicPr>
            <a:picLocks noChangeAspect="1"/>
          </p:cNvPicPr>
          <p:nvPr userDrawn="1"/>
        </p:nvPicPr>
        <p:blipFill>
          <a:blip r:embed="rId2" cstate="screen">
            <a:alphaModFix amt="60000"/>
            <a:extLst>
              <a:ext uri="{28A0092B-C50C-407E-A947-70E740481C1C}">
                <a14:useLocalDpi xmlns:a14="http://schemas.microsoft.com/office/drawing/2010/main"/>
              </a:ext>
            </a:extLst>
          </a:blip>
          <a:stretch>
            <a:fillRect/>
          </a:stretch>
        </p:blipFill>
        <p:spPr>
          <a:xfrm>
            <a:off x="0" y="0"/>
            <a:ext cx="9144000" cy="5148072"/>
          </a:xfrm>
          <a:prstGeom prst="rect">
            <a:avLst/>
          </a:prstGeom>
        </p:spPr>
      </p:pic>
    </p:spTree>
    <p:extLst>
      <p:ext uri="{BB962C8B-B14F-4D97-AF65-F5344CB8AC3E}">
        <p14:creationId xmlns:p14="http://schemas.microsoft.com/office/powerpoint/2010/main" val="26165343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Rectangle 4"/>
          <p:cNvSpPr/>
          <p:nvPr userDrawn="1"/>
        </p:nvSpPr>
        <p:spPr>
          <a:xfrm>
            <a:off x="0" y="487185"/>
            <a:ext cx="9144000" cy="157397"/>
          </a:xfrm>
          <a:prstGeom prst="rect">
            <a:avLst/>
          </a:prstGeom>
          <a:gradFill>
            <a:gsLst>
              <a:gs pos="0">
                <a:schemeClr val="bg1">
                  <a:lumMod val="95000"/>
                </a:schemeClr>
              </a:gs>
              <a:gs pos="0">
                <a:schemeClr val="bg1">
                  <a:lumMod val="95000"/>
                </a:schemeClr>
              </a:gs>
              <a:gs pos="37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4" name="Rectangle 3"/>
          <p:cNvSpPr/>
          <p:nvPr userDrawn="1"/>
        </p:nvSpPr>
        <p:spPr>
          <a:xfrm>
            <a:off x="0" y="0"/>
            <a:ext cx="9144000" cy="487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endParaRPr lang="en-GB" dirty="0">
              <a:solidFill>
                <a:srgbClr val="FFFFFF"/>
              </a:solidFill>
            </a:endParaRPr>
          </a:p>
        </p:txBody>
      </p:sp>
      <p:sp>
        <p:nvSpPr>
          <p:cNvPr id="9" name="Text Placeholder 7"/>
          <p:cNvSpPr>
            <a:spLocks noGrp="1"/>
          </p:cNvSpPr>
          <p:nvPr>
            <p:ph type="body" sz="quarter" idx="11" hasCustomPrompt="1"/>
          </p:nvPr>
        </p:nvSpPr>
        <p:spPr>
          <a:xfrm>
            <a:off x="358779" y="644582"/>
            <a:ext cx="5508625" cy="269875"/>
          </a:xfrm>
          <a:prstGeom prst="rect">
            <a:avLst/>
          </a:prstGeom>
        </p:spPr>
        <p:txBody>
          <a:bodyPr lIns="0"/>
          <a:lstStyle>
            <a:lvl1pPr marL="0" indent="0">
              <a:buNone/>
              <a:defRPr sz="1500" b="0" i="0">
                <a:solidFill>
                  <a:schemeClr val="tx2"/>
                </a:solidFill>
                <a:latin typeface="Myriad Pro Light"/>
                <a:ea typeface="Myriad Pro Light"/>
                <a:cs typeface="Myriad Pro Light"/>
              </a:defRPr>
            </a:lvl1pPr>
            <a:lvl2pPr marL="457200" indent="0">
              <a:buNone/>
              <a:defRPr sz="1500" b="0" i="0">
                <a:latin typeface="Futura Std Light" charset="0"/>
                <a:ea typeface="Futura Std Light" charset="0"/>
                <a:cs typeface="Futura Std Light" charset="0"/>
              </a:defRPr>
            </a:lvl2pPr>
            <a:lvl3pPr marL="914400" indent="0">
              <a:buNone/>
              <a:defRPr sz="1500" b="0" i="0">
                <a:latin typeface="Futura Std Light" charset="0"/>
                <a:ea typeface="Futura Std Light" charset="0"/>
                <a:cs typeface="Futura Std Light" charset="0"/>
              </a:defRPr>
            </a:lvl3pPr>
            <a:lvl4pPr marL="1371600" indent="0">
              <a:buNone/>
              <a:defRPr sz="1500" b="0" i="0">
                <a:latin typeface="Futura Std Light" charset="0"/>
                <a:ea typeface="Futura Std Light" charset="0"/>
                <a:cs typeface="Futura Std Light" charset="0"/>
              </a:defRPr>
            </a:lvl4pPr>
            <a:lvl5pPr marL="1828800" indent="0">
              <a:buNone/>
              <a:defRPr sz="1500" b="0" i="0">
                <a:latin typeface="Futura Std Light" charset="0"/>
                <a:ea typeface="Futura Std Light" charset="0"/>
                <a:cs typeface="Futura Std Light" charset="0"/>
              </a:defRPr>
            </a:lvl5pPr>
          </a:lstStyle>
          <a:p>
            <a:pPr lvl="0"/>
            <a:r>
              <a:rPr lang="en-US" dirty="0"/>
              <a:t>CLICK TO EDIT MASTER TEXT STYLES</a:t>
            </a:r>
            <a:endParaRPr lang="en-GB" dirty="0"/>
          </a:p>
        </p:txBody>
      </p:sp>
      <p:sp>
        <p:nvSpPr>
          <p:cNvPr id="11" name="Title 9"/>
          <p:cNvSpPr>
            <a:spLocks noGrp="1"/>
          </p:cNvSpPr>
          <p:nvPr>
            <p:ph type="title" hasCustomPrompt="1"/>
          </p:nvPr>
        </p:nvSpPr>
        <p:spPr>
          <a:xfrm>
            <a:off x="351784" y="128294"/>
            <a:ext cx="4917179" cy="275573"/>
          </a:xfrm>
          <a:prstGeom prst="rect">
            <a:avLst/>
          </a:prstGeom>
        </p:spPr>
        <p:txBody>
          <a:bodyPr lIns="0" anchor="ctr" anchorCtr="0">
            <a:normAutofit/>
          </a:bodyPr>
          <a:lstStyle>
            <a:lvl1pPr algn="l">
              <a:defRPr sz="1800" b="1" i="0" baseline="0">
                <a:solidFill>
                  <a:schemeClr val="tx2"/>
                </a:solidFill>
                <a:latin typeface="Myriad Pro Light"/>
                <a:ea typeface="Myriad Pro Light"/>
                <a:cs typeface="Myriad Pro Light"/>
              </a:defRPr>
            </a:lvl1pPr>
          </a:lstStyle>
          <a:p>
            <a:r>
              <a:rPr lang="en-US" dirty="0"/>
              <a:t>TITLE</a:t>
            </a:r>
            <a:endParaRPr lang="en-GB" dirty="0"/>
          </a:p>
        </p:txBody>
      </p:sp>
    </p:spTree>
    <p:extLst>
      <p:ext uri="{BB962C8B-B14F-4D97-AF65-F5344CB8AC3E}">
        <p14:creationId xmlns:p14="http://schemas.microsoft.com/office/powerpoint/2010/main" val="836611872"/>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787">
          <p15:clr>
            <a:srgbClr val="FBAE40"/>
          </p15:clr>
        </p15:guide>
        <p15:guide id="4" pos="1973">
          <p15:clr>
            <a:srgbClr val="FBAE40"/>
          </p15:clr>
        </p15:guide>
        <p15:guide id="5" orient="horz" pos="305">
          <p15:clr>
            <a:srgbClr val="FBAE40"/>
          </p15:clr>
        </p15:guide>
        <p15:guide id="6" orient="horz" pos="2913">
          <p15:clr>
            <a:srgbClr val="FBAE40"/>
          </p15:clr>
        </p15:guide>
        <p15:guide id="7" pos="113">
          <p15:clr>
            <a:srgbClr val="FBAE40"/>
          </p15:clr>
        </p15:guide>
        <p15:guide id="8" pos="5647">
          <p15:clr>
            <a:srgbClr val="FBAE40"/>
          </p15:clr>
        </p15:guide>
        <p15:guide id="9" orient="horz" pos="395">
          <p15:clr>
            <a:srgbClr val="FBAE40"/>
          </p15:clr>
        </p15:guide>
        <p15:guide id="10" pos="2426">
          <p15:clr>
            <a:srgbClr val="FBAE40"/>
          </p15:clr>
        </p15:guide>
        <p15:guide id="11" pos="333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9"/>
            <a:ext cx="7772400" cy="11017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9915215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29989533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6"/>
            <a:ext cx="8229600" cy="3394075"/>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457200" y="4767269"/>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5" name="Footer Placeholder 4"/>
          <p:cNvSpPr>
            <a:spLocks noGrp="1"/>
          </p:cNvSpPr>
          <p:nvPr>
            <p:ph type="ftr" sz="quarter" idx="11"/>
          </p:nvPr>
        </p:nvSpPr>
        <p:spPr>
          <a:xfrm>
            <a:off x="3124200" y="4767269"/>
            <a:ext cx="2895600" cy="274637"/>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4767269"/>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7"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4242428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51520" y="123478"/>
            <a:ext cx="7848872" cy="576288"/>
          </a:xfrm>
          <a:prstGeom prst="rect">
            <a:avLst/>
          </a:prstGeom>
        </p:spPr>
        <p:txBody>
          <a:bodyPr vert="horz" lIns="0" tIns="0" rIns="0" bIns="0"/>
          <a:lstStyle>
            <a:lvl1pPr marL="0" indent="0">
              <a:buNone/>
              <a:defRPr sz="2400" b="1" baseline="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36606322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79640"/>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69"/>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5" name="Footer Placeholder 4"/>
          <p:cNvSpPr>
            <a:spLocks noGrp="1"/>
          </p:cNvSpPr>
          <p:nvPr>
            <p:ph type="ftr" sz="quarter" idx="11"/>
          </p:nvPr>
        </p:nvSpPr>
        <p:spPr>
          <a:xfrm>
            <a:off x="3124200" y="4767269"/>
            <a:ext cx="2895600" cy="274637"/>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4767269"/>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7"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25916318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69"/>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6" name="Footer Placeholder 5"/>
          <p:cNvSpPr>
            <a:spLocks noGrp="1"/>
          </p:cNvSpPr>
          <p:nvPr>
            <p:ph type="ftr" sz="quarter" idx="11"/>
          </p:nvPr>
        </p:nvSpPr>
        <p:spPr>
          <a:xfrm>
            <a:off x="3124200" y="4767269"/>
            <a:ext cx="2895600" cy="274637"/>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6553200" y="4767269"/>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8"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9448389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9"/>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4" name="Footer Placeholder 3"/>
          <p:cNvSpPr>
            <a:spLocks noGrp="1"/>
          </p:cNvSpPr>
          <p:nvPr>
            <p:ph type="ftr" sz="quarter" idx="11"/>
          </p:nvPr>
        </p:nvSpPr>
        <p:spPr>
          <a:xfrm>
            <a:off x="3124200" y="4767269"/>
            <a:ext cx="2895600" cy="274637"/>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6553200" y="4767269"/>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6"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42367955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9"/>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3" name="Footer Placeholder 2"/>
          <p:cNvSpPr>
            <a:spLocks noGrp="1"/>
          </p:cNvSpPr>
          <p:nvPr>
            <p:ph type="ftr" sz="quarter" idx="11"/>
          </p:nvPr>
        </p:nvSpPr>
        <p:spPr>
          <a:xfrm>
            <a:off x="3124200" y="4767269"/>
            <a:ext cx="2895600" cy="274637"/>
          </a:xfrm>
          <a:prstGeom prst="rect">
            <a:avLst/>
          </a:prstGeom>
        </p:spPr>
        <p:txBody>
          <a:bodyPr/>
          <a:lstStyle/>
          <a:p>
            <a:endParaRPr lang="en-US" dirty="0">
              <a:solidFill>
                <a:srgbClr val="000000"/>
              </a:solidFill>
            </a:endParaRPr>
          </a:p>
        </p:txBody>
      </p:sp>
      <p:sp>
        <p:nvSpPr>
          <p:cNvPr id="4" name="Slide Number Placeholder 3"/>
          <p:cNvSpPr>
            <a:spLocks noGrp="1"/>
          </p:cNvSpPr>
          <p:nvPr>
            <p:ph type="sldNum" sz="quarter" idx="12"/>
          </p:nvPr>
        </p:nvSpPr>
        <p:spPr>
          <a:xfrm>
            <a:off x="6553200" y="4767269"/>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445664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1212905"/>
            <a:ext cx="3008313" cy="871537"/>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1212900"/>
            <a:ext cx="5111750" cy="33030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12" y="2084442"/>
            <a:ext cx="3008313" cy="243152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9"/>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6" name="Footer Placeholder 5"/>
          <p:cNvSpPr>
            <a:spLocks noGrp="1"/>
          </p:cNvSpPr>
          <p:nvPr>
            <p:ph type="ftr" sz="quarter" idx="11"/>
          </p:nvPr>
        </p:nvSpPr>
        <p:spPr>
          <a:xfrm>
            <a:off x="3124200" y="4767269"/>
            <a:ext cx="2895600" cy="274637"/>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6553200" y="4767269"/>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8" name="Text Placeholder 2"/>
          <p:cNvSpPr>
            <a:spLocks noGrp="1"/>
          </p:cNvSpPr>
          <p:nvPr>
            <p:ph type="body" sz="quarter" idx="13" hasCustomPrompt="1"/>
          </p:nvPr>
        </p:nvSpPr>
        <p:spPr>
          <a:xfrm>
            <a:off x="251520" y="123478"/>
            <a:ext cx="7776864"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11921881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90516"/>
            <a:ext cx="5486400" cy="425450"/>
          </a:xfrm>
          <a:prstGeom prst="rect">
            <a:avLst/>
          </a:prstGeom>
        </p:spPr>
        <p:txBody>
          <a:bodyPr anchor="b"/>
          <a:lstStyle>
            <a:lvl1pPr algn="l">
              <a:defRPr sz="2000" b="1"/>
            </a:lvl1pPr>
          </a:lstStyle>
          <a:p>
            <a:r>
              <a:rPr lang="en-GB" dirty="0"/>
              <a:t>Click to edit Master title style</a:t>
            </a:r>
            <a:endParaRPr lang="en-US" dirty="0"/>
          </a:p>
        </p:txBody>
      </p:sp>
      <p:sp>
        <p:nvSpPr>
          <p:cNvPr id="3" name="Picture Placeholder 2"/>
          <p:cNvSpPr>
            <a:spLocks noGrp="1"/>
          </p:cNvSpPr>
          <p:nvPr>
            <p:ph type="pic" idx="1"/>
          </p:nvPr>
        </p:nvSpPr>
        <p:spPr>
          <a:xfrm>
            <a:off x="1792288" y="843557"/>
            <a:ext cx="5486400" cy="309634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515966"/>
            <a:ext cx="5486400" cy="3460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Text Placeholder 2"/>
          <p:cNvSpPr>
            <a:spLocks noGrp="1"/>
          </p:cNvSpPr>
          <p:nvPr>
            <p:ph type="body" sz="quarter" idx="10"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1539261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7"/>
            <a:ext cx="7772400" cy="11017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4759549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37538523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075"/>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457200" y="4767267"/>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5" name="Footer Placeholder 4"/>
          <p:cNvSpPr>
            <a:spLocks noGrp="1"/>
          </p:cNvSpPr>
          <p:nvPr>
            <p:ph type="ftr" sz="quarter" idx="11"/>
          </p:nvPr>
        </p:nvSpPr>
        <p:spPr>
          <a:xfrm>
            <a:off x="3124200" y="4767267"/>
            <a:ext cx="2895600" cy="274637"/>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4767267"/>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7"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3601927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79640"/>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67"/>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5" name="Footer Placeholder 4"/>
          <p:cNvSpPr>
            <a:spLocks noGrp="1"/>
          </p:cNvSpPr>
          <p:nvPr>
            <p:ph type="ftr" sz="quarter" idx="11"/>
          </p:nvPr>
        </p:nvSpPr>
        <p:spPr>
          <a:xfrm>
            <a:off x="3124200" y="4767267"/>
            <a:ext cx="2895600" cy="274637"/>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4767267"/>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7"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1898196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61"/>
            <a:ext cx="8229600" cy="3394075"/>
          </a:xfrm>
          <a:prstGeom prst="rect">
            <a:avLst/>
          </a:prstGeo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457200" y="4767274"/>
            <a:ext cx="2133600" cy="274637"/>
          </a:xfrm>
          <a:prstGeom prst="rect">
            <a:avLst/>
          </a:prstGeom>
        </p:spPr>
        <p:txBody>
          <a:bodyPr/>
          <a:lstStyle/>
          <a:p>
            <a:fld id="{1461661E-9128-4D40-9BF2-14773CCAEE7F}" type="datetimeFigureOut">
              <a:rPr lang="en-US" smtClean="0"/>
              <a:t>8/31/2018</a:t>
            </a:fld>
            <a:endParaRPr lang="en-US" dirty="0"/>
          </a:p>
        </p:txBody>
      </p:sp>
      <p:sp>
        <p:nvSpPr>
          <p:cNvPr id="5" name="Footer Placeholder 4"/>
          <p:cNvSpPr>
            <a:spLocks noGrp="1"/>
          </p:cNvSpPr>
          <p:nvPr>
            <p:ph type="ftr" sz="quarter" idx="11"/>
          </p:nvPr>
        </p:nvSpPr>
        <p:spPr>
          <a:xfrm>
            <a:off x="3124200" y="4767274"/>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74"/>
            <a:ext cx="2133600" cy="274637"/>
          </a:xfrm>
          <a:prstGeom prst="rect">
            <a:avLst/>
          </a:prstGeom>
        </p:spPr>
        <p:txBody>
          <a:bodyPr/>
          <a:lstStyle/>
          <a:p>
            <a:fld id="{0268B7E1-8C20-3E41-9E11-AFCA17ECDF76}" type="slidenum">
              <a:rPr lang="en-US" smtClean="0"/>
              <a:t>‹#›</a:t>
            </a:fld>
            <a:endParaRPr lang="en-US" dirty="0"/>
          </a:p>
        </p:txBody>
      </p:sp>
      <p:sp>
        <p:nvSpPr>
          <p:cNvPr id="7"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400" b="1" baseline="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11982130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4"/>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4"/>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67"/>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6" name="Footer Placeholder 5"/>
          <p:cNvSpPr>
            <a:spLocks noGrp="1"/>
          </p:cNvSpPr>
          <p:nvPr>
            <p:ph type="ftr" sz="quarter" idx="11"/>
          </p:nvPr>
        </p:nvSpPr>
        <p:spPr>
          <a:xfrm>
            <a:off x="3124200" y="4767267"/>
            <a:ext cx="2895600" cy="274637"/>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6553200" y="4767267"/>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8"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2001884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7"/>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4" name="Footer Placeholder 3"/>
          <p:cNvSpPr>
            <a:spLocks noGrp="1"/>
          </p:cNvSpPr>
          <p:nvPr>
            <p:ph type="ftr" sz="quarter" idx="11"/>
          </p:nvPr>
        </p:nvSpPr>
        <p:spPr>
          <a:xfrm>
            <a:off x="3124200" y="4767267"/>
            <a:ext cx="2895600" cy="274637"/>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6553200" y="4767267"/>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6"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17351652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7"/>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3" name="Footer Placeholder 2"/>
          <p:cNvSpPr>
            <a:spLocks noGrp="1"/>
          </p:cNvSpPr>
          <p:nvPr>
            <p:ph type="ftr" sz="quarter" idx="11"/>
          </p:nvPr>
        </p:nvSpPr>
        <p:spPr>
          <a:xfrm>
            <a:off x="3124200" y="4767267"/>
            <a:ext cx="2895600" cy="274637"/>
          </a:xfrm>
          <a:prstGeom prst="rect">
            <a:avLst/>
          </a:prstGeom>
        </p:spPr>
        <p:txBody>
          <a:bodyPr/>
          <a:lstStyle/>
          <a:p>
            <a:endParaRPr lang="en-US" dirty="0">
              <a:solidFill>
                <a:srgbClr val="000000"/>
              </a:solidFill>
            </a:endParaRPr>
          </a:p>
        </p:txBody>
      </p:sp>
      <p:sp>
        <p:nvSpPr>
          <p:cNvPr id="4" name="Slide Number Placeholder 3"/>
          <p:cNvSpPr>
            <a:spLocks noGrp="1"/>
          </p:cNvSpPr>
          <p:nvPr>
            <p:ph type="sldNum" sz="quarter" idx="12"/>
          </p:nvPr>
        </p:nvSpPr>
        <p:spPr>
          <a:xfrm>
            <a:off x="6553200" y="4767267"/>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857723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1212903"/>
            <a:ext cx="3008313" cy="871537"/>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1212900"/>
            <a:ext cx="5111750" cy="33030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2084440"/>
            <a:ext cx="3008313" cy="243152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7"/>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6" name="Footer Placeholder 5"/>
          <p:cNvSpPr>
            <a:spLocks noGrp="1"/>
          </p:cNvSpPr>
          <p:nvPr>
            <p:ph type="ftr" sz="quarter" idx="11"/>
          </p:nvPr>
        </p:nvSpPr>
        <p:spPr>
          <a:xfrm>
            <a:off x="3124200" y="4767267"/>
            <a:ext cx="2895600" cy="274637"/>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6553200" y="4767267"/>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8" name="Text Placeholder 2"/>
          <p:cNvSpPr>
            <a:spLocks noGrp="1"/>
          </p:cNvSpPr>
          <p:nvPr>
            <p:ph type="body" sz="quarter" idx="13" hasCustomPrompt="1"/>
          </p:nvPr>
        </p:nvSpPr>
        <p:spPr>
          <a:xfrm>
            <a:off x="251520" y="123478"/>
            <a:ext cx="7776864"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8880204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90516"/>
            <a:ext cx="5486400" cy="425450"/>
          </a:xfrm>
          <a:prstGeom prst="rect">
            <a:avLst/>
          </a:prstGeom>
        </p:spPr>
        <p:txBody>
          <a:bodyPr anchor="b"/>
          <a:lstStyle>
            <a:lvl1pPr algn="l">
              <a:defRPr sz="2000" b="1"/>
            </a:lvl1pPr>
          </a:lstStyle>
          <a:p>
            <a:r>
              <a:rPr lang="en-GB" dirty="0"/>
              <a:t>Click to edit Master title style</a:t>
            </a:r>
            <a:endParaRPr lang="en-US" dirty="0"/>
          </a:p>
        </p:txBody>
      </p:sp>
      <p:sp>
        <p:nvSpPr>
          <p:cNvPr id="3" name="Picture Placeholder 2"/>
          <p:cNvSpPr>
            <a:spLocks noGrp="1"/>
          </p:cNvSpPr>
          <p:nvPr>
            <p:ph type="pic" idx="1"/>
          </p:nvPr>
        </p:nvSpPr>
        <p:spPr>
          <a:xfrm>
            <a:off x="1792288" y="843557"/>
            <a:ext cx="5486400" cy="309634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515966"/>
            <a:ext cx="5486400" cy="3460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Text Placeholder 2"/>
          <p:cNvSpPr>
            <a:spLocks noGrp="1"/>
          </p:cNvSpPr>
          <p:nvPr>
            <p:ph type="body" sz="quarter" idx="10"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25041486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5"/>
            <a:ext cx="7772400" cy="11017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4388887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4282944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2"/>
            <a:ext cx="8229600" cy="3394075"/>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457200" y="4767265"/>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5" name="Footer Placeholder 4"/>
          <p:cNvSpPr>
            <a:spLocks noGrp="1"/>
          </p:cNvSpPr>
          <p:nvPr>
            <p:ph type="ftr" sz="quarter" idx="11"/>
          </p:nvPr>
        </p:nvSpPr>
        <p:spPr>
          <a:xfrm>
            <a:off x="3124200" y="4767265"/>
            <a:ext cx="2895600" cy="274637"/>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4767265"/>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7"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23877940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79640"/>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65"/>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5" name="Footer Placeholder 4"/>
          <p:cNvSpPr>
            <a:spLocks noGrp="1"/>
          </p:cNvSpPr>
          <p:nvPr>
            <p:ph type="ftr" sz="quarter" idx="11"/>
          </p:nvPr>
        </p:nvSpPr>
        <p:spPr>
          <a:xfrm>
            <a:off x="3124200" y="4767265"/>
            <a:ext cx="2895600" cy="274637"/>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4767265"/>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7"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20403839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2"/>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2"/>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65"/>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6" name="Footer Placeholder 5"/>
          <p:cNvSpPr>
            <a:spLocks noGrp="1"/>
          </p:cNvSpPr>
          <p:nvPr>
            <p:ph type="ftr" sz="quarter" idx="11"/>
          </p:nvPr>
        </p:nvSpPr>
        <p:spPr>
          <a:xfrm>
            <a:off x="3124200" y="4767265"/>
            <a:ext cx="2895600" cy="274637"/>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6553200" y="4767265"/>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8"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2122013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79640"/>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74"/>
            <a:ext cx="2133600" cy="274637"/>
          </a:xfrm>
          <a:prstGeom prst="rect">
            <a:avLst/>
          </a:prstGeom>
        </p:spPr>
        <p:txBody>
          <a:bodyPr/>
          <a:lstStyle/>
          <a:p>
            <a:fld id="{1461661E-9128-4D40-9BF2-14773CCAEE7F}" type="datetimeFigureOut">
              <a:rPr lang="en-US" smtClean="0"/>
              <a:t>8/31/2018</a:t>
            </a:fld>
            <a:endParaRPr lang="en-US" dirty="0"/>
          </a:p>
        </p:txBody>
      </p:sp>
      <p:sp>
        <p:nvSpPr>
          <p:cNvPr id="5" name="Footer Placeholder 4"/>
          <p:cNvSpPr>
            <a:spLocks noGrp="1"/>
          </p:cNvSpPr>
          <p:nvPr>
            <p:ph type="ftr" sz="quarter" idx="11"/>
          </p:nvPr>
        </p:nvSpPr>
        <p:spPr>
          <a:xfrm>
            <a:off x="3124200" y="4767274"/>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74"/>
            <a:ext cx="2133600" cy="274637"/>
          </a:xfrm>
          <a:prstGeom prst="rect">
            <a:avLst/>
          </a:prstGeom>
        </p:spPr>
        <p:txBody>
          <a:bodyPr/>
          <a:lstStyle/>
          <a:p>
            <a:fld id="{0268B7E1-8C20-3E41-9E11-AFCA17ECDF76}" type="slidenum">
              <a:rPr lang="en-US" smtClean="0"/>
              <a:t>‹#›</a:t>
            </a:fld>
            <a:endParaRPr lang="en-US" dirty="0"/>
          </a:p>
        </p:txBody>
      </p:sp>
      <p:sp>
        <p:nvSpPr>
          <p:cNvPr id="7"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5003253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5"/>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4" name="Footer Placeholder 3"/>
          <p:cNvSpPr>
            <a:spLocks noGrp="1"/>
          </p:cNvSpPr>
          <p:nvPr>
            <p:ph type="ftr" sz="quarter" idx="11"/>
          </p:nvPr>
        </p:nvSpPr>
        <p:spPr>
          <a:xfrm>
            <a:off x="3124200" y="4767265"/>
            <a:ext cx="2895600" cy="274637"/>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6553200" y="4767265"/>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6" name="Text Placeholder 2"/>
          <p:cNvSpPr>
            <a:spLocks noGrp="1"/>
          </p:cNvSpPr>
          <p:nvPr>
            <p:ph type="body" sz="quarter" idx="13"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34125435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5"/>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3" name="Footer Placeholder 2"/>
          <p:cNvSpPr>
            <a:spLocks noGrp="1"/>
          </p:cNvSpPr>
          <p:nvPr>
            <p:ph type="ftr" sz="quarter" idx="11"/>
          </p:nvPr>
        </p:nvSpPr>
        <p:spPr>
          <a:xfrm>
            <a:off x="3124200" y="4767265"/>
            <a:ext cx="2895600" cy="274637"/>
          </a:xfrm>
          <a:prstGeom prst="rect">
            <a:avLst/>
          </a:prstGeom>
        </p:spPr>
        <p:txBody>
          <a:bodyPr/>
          <a:lstStyle/>
          <a:p>
            <a:endParaRPr lang="en-US" dirty="0">
              <a:solidFill>
                <a:srgbClr val="000000"/>
              </a:solidFill>
            </a:endParaRPr>
          </a:p>
        </p:txBody>
      </p:sp>
      <p:sp>
        <p:nvSpPr>
          <p:cNvPr id="4" name="Slide Number Placeholder 3"/>
          <p:cNvSpPr>
            <a:spLocks noGrp="1"/>
          </p:cNvSpPr>
          <p:nvPr>
            <p:ph type="sldNum" sz="quarter" idx="12"/>
          </p:nvPr>
        </p:nvSpPr>
        <p:spPr>
          <a:xfrm>
            <a:off x="6553200" y="4767265"/>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103319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1212901"/>
            <a:ext cx="3008313" cy="871537"/>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1212900"/>
            <a:ext cx="5111750" cy="33030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4" y="2084438"/>
            <a:ext cx="3008313" cy="243152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5"/>
            <a:ext cx="2133600" cy="274637"/>
          </a:xfrm>
          <a:prstGeom prst="rect">
            <a:avLst/>
          </a:prstGeom>
        </p:spPr>
        <p:txBody>
          <a:bodyPr/>
          <a:lstStyle/>
          <a:p>
            <a:fld id="{1461661E-9128-4D40-9BF2-14773CCAEE7F}" type="datetimeFigureOut">
              <a:rPr lang="en-US">
                <a:solidFill>
                  <a:srgbClr val="000000"/>
                </a:solidFill>
              </a:rPr>
              <a:pPr/>
              <a:t>8/31/2018</a:t>
            </a:fld>
            <a:endParaRPr lang="en-US" dirty="0">
              <a:solidFill>
                <a:srgbClr val="000000"/>
              </a:solidFill>
            </a:endParaRPr>
          </a:p>
        </p:txBody>
      </p:sp>
      <p:sp>
        <p:nvSpPr>
          <p:cNvPr id="6" name="Footer Placeholder 5"/>
          <p:cNvSpPr>
            <a:spLocks noGrp="1"/>
          </p:cNvSpPr>
          <p:nvPr>
            <p:ph type="ftr" sz="quarter" idx="11"/>
          </p:nvPr>
        </p:nvSpPr>
        <p:spPr>
          <a:xfrm>
            <a:off x="3124200" y="4767265"/>
            <a:ext cx="2895600" cy="274637"/>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6553200" y="4767265"/>
            <a:ext cx="2133600" cy="274637"/>
          </a:xfrm>
          <a:prstGeom prst="rect">
            <a:avLst/>
          </a:prstGeom>
        </p:spPr>
        <p:txBody>
          <a:bodyPr/>
          <a:lstStyle/>
          <a:p>
            <a:fld id="{0268B7E1-8C20-3E41-9E11-AFCA17ECDF76}" type="slidenum">
              <a:rPr lang="en-US">
                <a:solidFill>
                  <a:srgbClr val="000000"/>
                </a:solidFill>
              </a:rPr>
              <a:pPr/>
              <a:t>‹#›</a:t>
            </a:fld>
            <a:endParaRPr lang="en-US" dirty="0">
              <a:solidFill>
                <a:srgbClr val="000000"/>
              </a:solidFill>
            </a:endParaRPr>
          </a:p>
        </p:txBody>
      </p:sp>
      <p:sp>
        <p:nvSpPr>
          <p:cNvPr id="8" name="Text Placeholder 2"/>
          <p:cNvSpPr>
            <a:spLocks noGrp="1"/>
          </p:cNvSpPr>
          <p:nvPr>
            <p:ph type="body" sz="quarter" idx="13" hasCustomPrompt="1"/>
          </p:nvPr>
        </p:nvSpPr>
        <p:spPr>
          <a:xfrm>
            <a:off x="251520" y="123478"/>
            <a:ext cx="7776864"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40337645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90516"/>
            <a:ext cx="5486400" cy="425450"/>
          </a:xfrm>
          <a:prstGeom prst="rect">
            <a:avLst/>
          </a:prstGeom>
        </p:spPr>
        <p:txBody>
          <a:bodyPr anchor="b"/>
          <a:lstStyle>
            <a:lvl1pPr algn="l">
              <a:defRPr sz="2000" b="1"/>
            </a:lvl1pPr>
          </a:lstStyle>
          <a:p>
            <a:r>
              <a:rPr lang="en-GB" dirty="0"/>
              <a:t>Click to edit Master title style</a:t>
            </a:r>
            <a:endParaRPr lang="en-US" dirty="0"/>
          </a:p>
        </p:txBody>
      </p:sp>
      <p:sp>
        <p:nvSpPr>
          <p:cNvPr id="3" name="Picture Placeholder 2"/>
          <p:cNvSpPr>
            <a:spLocks noGrp="1"/>
          </p:cNvSpPr>
          <p:nvPr>
            <p:ph type="pic" idx="1"/>
          </p:nvPr>
        </p:nvSpPr>
        <p:spPr>
          <a:xfrm>
            <a:off x="1792288" y="843557"/>
            <a:ext cx="5486400" cy="309634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515966"/>
            <a:ext cx="5486400" cy="3460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Text Placeholder 2"/>
          <p:cNvSpPr>
            <a:spLocks noGrp="1"/>
          </p:cNvSpPr>
          <p:nvPr>
            <p:ph type="body" sz="quarter" idx="10" hasCustomPrompt="1"/>
          </p:nvPr>
        </p:nvSpPr>
        <p:spPr>
          <a:xfrm>
            <a:off x="251520" y="123478"/>
            <a:ext cx="7848872" cy="576288"/>
          </a:xfrm>
          <a:prstGeom prst="rect">
            <a:avLst/>
          </a:prstGeom>
        </p:spPr>
        <p:txBody>
          <a:bodyPr vert="horz" lIns="0" tIns="0" rIns="0" bIns="0"/>
          <a:lstStyle>
            <a:lvl1pPr marL="0" indent="0">
              <a:buNone/>
              <a:defRPr sz="2800" b="1"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a:t>Title for slide can go in here</a:t>
            </a:r>
          </a:p>
        </p:txBody>
      </p:sp>
    </p:spTree>
    <p:extLst>
      <p:ext uri="{BB962C8B-B14F-4D97-AF65-F5344CB8AC3E}">
        <p14:creationId xmlns:p14="http://schemas.microsoft.com/office/powerpoint/2010/main" val="21350597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Page">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623550" y="2579486"/>
            <a:ext cx="5447300" cy="780414"/>
          </a:xfrm>
        </p:spPr>
        <p:txBody>
          <a:bodyPr anchor="t">
            <a:normAutofit/>
          </a:bodyPr>
          <a:lstStyle>
            <a:lvl1pPr>
              <a:defRPr sz="2400" b="0" i="0">
                <a:solidFill>
                  <a:schemeClr val="tx1"/>
                </a:solidFill>
              </a:defRPr>
            </a:lvl1pPr>
          </a:lstStyle>
          <a:p>
            <a:r>
              <a:rPr lang="en-US" smtClean="0"/>
              <a:t>Click to edit Master title style</a:t>
            </a:r>
            <a:endParaRPr lang="en-GB" dirty="0"/>
          </a:p>
        </p:txBody>
      </p:sp>
      <p:sp>
        <p:nvSpPr>
          <p:cNvPr id="7" name="TextBox 6"/>
          <p:cNvSpPr txBox="1"/>
          <p:nvPr userDrawn="1"/>
        </p:nvSpPr>
        <p:spPr>
          <a:xfrm>
            <a:off x="7321550" y="4762415"/>
            <a:ext cx="1582800" cy="253916"/>
          </a:xfrm>
          <a:prstGeom prst="rect">
            <a:avLst/>
          </a:prstGeom>
          <a:noFill/>
        </p:spPr>
        <p:txBody>
          <a:bodyPr wrap="square" lIns="68580" tIns="34290" rIns="68580" bIns="34290" rtlCol="0">
            <a:spAutoFit/>
          </a:bodyPr>
          <a:lstStyle/>
          <a:p>
            <a:pPr defTabSz="342900"/>
            <a:r>
              <a:rPr lang="en-GB" sz="1200" dirty="0" smtClean="0">
                <a:solidFill>
                  <a:srgbClr val="FFFFFF"/>
                </a:solidFill>
              </a:rPr>
              <a:t>Strategy  |  Capability</a:t>
            </a:r>
            <a:endParaRPr lang="en-GB" sz="1200" dirty="0">
              <a:solidFill>
                <a:srgbClr val="FFFFFF"/>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296" y="-164592"/>
            <a:ext cx="2902392" cy="2902392"/>
          </a:xfrm>
          <a:prstGeom prst="rect">
            <a:avLst/>
          </a:prstGeom>
        </p:spPr>
      </p:pic>
      <p:sp>
        <p:nvSpPr>
          <p:cNvPr id="26" name="Text Placeholder 25"/>
          <p:cNvSpPr>
            <a:spLocks noGrp="1"/>
          </p:cNvSpPr>
          <p:nvPr>
            <p:ph type="body" sz="quarter" idx="11" hasCustomPrompt="1"/>
          </p:nvPr>
        </p:nvSpPr>
        <p:spPr>
          <a:xfrm>
            <a:off x="489347" y="4762415"/>
            <a:ext cx="2768203" cy="285750"/>
          </a:xfrm>
        </p:spPr>
        <p:txBody>
          <a:bodyPr>
            <a:normAutofit/>
          </a:bodyPr>
          <a:lstStyle>
            <a:lvl1pPr>
              <a:defRPr sz="1200" baseline="0"/>
            </a:lvl1pPr>
          </a:lstStyle>
          <a:p>
            <a:pPr lvl="0"/>
            <a:r>
              <a:rPr lang="en-GB" dirty="0" smtClean="0"/>
              <a:t>Click to enter date </a:t>
            </a:r>
            <a:fld id="{BD6138E0-7258-4B67-866D-8A203C4DA763}" type="datetime4">
              <a:rPr lang="en-GB" smtClean="0"/>
              <a:t>13 March 2018</a:t>
            </a:fld>
            <a:endParaRPr lang="en-GB" dirty="0"/>
          </a:p>
        </p:txBody>
      </p:sp>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8131049">
            <a:off x="3611327" y="3251140"/>
            <a:ext cx="46582" cy="757992"/>
          </a:xfrm>
          <a:prstGeom prst="rect">
            <a:avLst/>
          </a:prstGeom>
        </p:spPr>
      </p:pic>
    </p:spTree>
    <p:extLst>
      <p:ext uri="{BB962C8B-B14F-4D97-AF65-F5344CB8AC3E}">
        <p14:creationId xmlns:p14="http://schemas.microsoft.com/office/powerpoint/2010/main" val="39425657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805618" y="817392"/>
            <a:ext cx="7375877" cy="453600"/>
          </a:xfrm>
        </p:spPr>
        <p:txBody>
          <a:bodyPr>
            <a:normAutofit/>
          </a:bodyPr>
          <a:lstStyle>
            <a:lvl1pPr>
              <a:defRPr sz="1800" b="1">
                <a:latin typeface="HelvLight" pitchFamily="2" charset="0"/>
              </a:defRPr>
            </a:lvl1pPr>
          </a:lstStyle>
          <a:p>
            <a:r>
              <a:rPr lang="en-US" smtClean="0"/>
              <a:t>Click to edit Master title style</a:t>
            </a:r>
            <a:endParaRPr lang="en-GB" dirty="0"/>
          </a:p>
        </p:txBody>
      </p:sp>
      <p:sp>
        <p:nvSpPr>
          <p:cNvPr id="5" name="Rectangle 4"/>
          <p:cNvSpPr/>
          <p:nvPr userDrawn="1"/>
        </p:nvSpPr>
        <p:spPr>
          <a:xfrm>
            <a:off x="8311896" y="0"/>
            <a:ext cx="832104"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sp>
        <p:nvSpPr>
          <p:cNvPr id="7" name="Content Placeholder 6"/>
          <p:cNvSpPr>
            <a:spLocks noGrp="1"/>
          </p:cNvSpPr>
          <p:nvPr>
            <p:ph sz="quarter" idx="10"/>
          </p:nvPr>
        </p:nvSpPr>
        <p:spPr>
          <a:xfrm>
            <a:off x="806116" y="1468800"/>
            <a:ext cx="7375358" cy="327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8" name="Picture 7"/>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15" y="0"/>
            <a:ext cx="926342" cy="926342"/>
          </a:xfrm>
          <a:prstGeom prst="rect">
            <a:avLst/>
          </a:prstGeom>
        </p:spPr>
      </p:pic>
      <p:sp>
        <p:nvSpPr>
          <p:cNvPr id="12" name="Footer Placeholder 11"/>
          <p:cNvSpPr>
            <a:spLocks noGrp="1"/>
          </p:cNvSpPr>
          <p:nvPr>
            <p:ph type="ftr" sz="quarter" idx="11"/>
          </p:nvPr>
        </p:nvSpPr>
        <p:spPr/>
        <p:txBody>
          <a:bodyPr/>
          <a:lstStyle/>
          <a:p>
            <a:r>
              <a:rPr lang="en-GB" dirty="0" smtClean="0">
                <a:solidFill>
                  <a:srgbClr val="626366">
                    <a:tint val="75000"/>
                  </a:srgbClr>
                </a:solidFill>
              </a:rPr>
              <a:t>© Quantic 2018</a:t>
            </a:r>
            <a:endParaRPr lang="en-GB" dirty="0">
              <a:solidFill>
                <a:srgbClr val="626366">
                  <a:tint val="75000"/>
                </a:srgbClr>
              </a:solidFill>
            </a:endParaRPr>
          </a:p>
        </p:txBody>
      </p:sp>
      <p:sp>
        <p:nvSpPr>
          <p:cNvPr id="13" name="Slide Number Placeholder 12"/>
          <p:cNvSpPr>
            <a:spLocks noGrp="1"/>
          </p:cNvSpPr>
          <p:nvPr>
            <p:ph type="sldNum" sz="quarter" idx="12"/>
          </p:nvPr>
        </p:nvSpPr>
        <p:spPr>
          <a:xfrm>
            <a:off x="6457950" y="4875546"/>
            <a:ext cx="1836000" cy="273844"/>
          </a:xfrm>
        </p:spPr>
        <p:txBody>
          <a:bodyPr/>
          <a:lstStyle/>
          <a:p>
            <a:fld id="{BCBA2000-299A-4E87-A575-41F4F35E62E9}" type="slidenum">
              <a:rPr lang="en-GB" smtClean="0">
                <a:solidFill>
                  <a:srgbClr val="626366">
                    <a:tint val="75000"/>
                  </a:srgbClr>
                </a:solidFill>
              </a:rPr>
              <a:pPr/>
              <a:t>‹#›</a:t>
            </a:fld>
            <a:endParaRPr lang="en-GB" dirty="0">
              <a:solidFill>
                <a:srgbClr val="626366">
                  <a:tint val="75000"/>
                </a:srgbClr>
              </a:solidFill>
            </a:endParaRPr>
          </a:p>
        </p:txBody>
      </p:sp>
    </p:spTree>
    <p:extLst>
      <p:ext uri="{BB962C8B-B14F-4D97-AF65-F5344CB8AC3E}">
        <p14:creationId xmlns:p14="http://schemas.microsoft.com/office/powerpoint/2010/main" val="2972168935"/>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a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805618" y="817392"/>
            <a:ext cx="7375877" cy="453600"/>
          </a:xfrm>
        </p:spPr>
        <p:txBody>
          <a:bodyPr>
            <a:normAutofit/>
          </a:bodyPr>
          <a:lstStyle>
            <a:lvl1pPr>
              <a:defRPr sz="1800" b="1">
                <a:latin typeface="HelvLight" pitchFamily="2" charset="0"/>
              </a:defRPr>
            </a:lvl1pPr>
          </a:lstStyle>
          <a:p>
            <a:r>
              <a:rPr lang="en-US" smtClean="0"/>
              <a:t>Click to edit Master title style</a:t>
            </a:r>
            <a:endParaRPr lang="en-GB" dirty="0"/>
          </a:p>
        </p:txBody>
      </p:sp>
      <p:sp>
        <p:nvSpPr>
          <p:cNvPr id="5" name="Rectangle 4"/>
          <p:cNvSpPr/>
          <p:nvPr userDrawn="1"/>
        </p:nvSpPr>
        <p:spPr>
          <a:xfrm>
            <a:off x="8311896" y="0"/>
            <a:ext cx="832104"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sp>
        <p:nvSpPr>
          <p:cNvPr id="7" name="Content Placeholder 6"/>
          <p:cNvSpPr>
            <a:spLocks noGrp="1"/>
          </p:cNvSpPr>
          <p:nvPr>
            <p:ph sz="quarter" idx="10"/>
          </p:nvPr>
        </p:nvSpPr>
        <p:spPr>
          <a:xfrm>
            <a:off x="806116" y="1468800"/>
            <a:ext cx="7375358" cy="327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8" name="Picture 7"/>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15" y="0"/>
            <a:ext cx="926342" cy="926342"/>
          </a:xfrm>
          <a:prstGeom prst="rect">
            <a:avLst/>
          </a:prstGeom>
        </p:spPr>
      </p:pic>
      <p:sp>
        <p:nvSpPr>
          <p:cNvPr id="12" name="Footer Placeholder 11"/>
          <p:cNvSpPr>
            <a:spLocks noGrp="1"/>
          </p:cNvSpPr>
          <p:nvPr>
            <p:ph type="ftr" sz="quarter" idx="11"/>
          </p:nvPr>
        </p:nvSpPr>
        <p:spPr/>
        <p:txBody>
          <a:bodyPr/>
          <a:lstStyle/>
          <a:p>
            <a:r>
              <a:rPr lang="en-GB" dirty="0" smtClean="0">
                <a:solidFill>
                  <a:srgbClr val="626366">
                    <a:tint val="75000"/>
                  </a:srgbClr>
                </a:solidFill>
              </a:rPr>
              <a:t>© Quantic 2018</a:t>
            </a:r>
            <a:endParaRPr lang="en-GB" dirty="0">
              <a:solidFill>
                <a:srgbClr val="626366">
                  <a:tint val="75000"/>
                </a:srgbClr>
              </a:solidFill>
            </a:endParaRPr>
          </a:p>
        </p:txBody>
      </p:sp>
      <p:sp>
        <p:nvSpPr>
          <p:cNvPr id="13" name="Slide Number Placeholder 12"/>
          <p:cNvSpPr>
            <a:spLocks noGrp="1"/>
          </p:cNvSpPr>
          <p:nvPr>
            <p:ph type="sldNum" sz="quarter" idx="12"/>
          </p:nvPr>
        </p:nvSpPr>
        <p:spPr/>
        <p:txBody>
          <a:bodyPr/>
          <a:lstStyle/>
          <a:p>
            <a:fld id="{BCBA2000-299A-4E87-A575-41F4F35E62E9}" type="slidenum">
              <a:rPr lang="en-GB" smtClean="0">
                <a:solidFill>
                  <a:srgbClr val="626366">
                    <a:tint val="75000"/>
                  </a:srgbClr>
                </a:solidFill>
              </a:rPr>
              <a:pPr/>
              <a:t>‹#›</a:t>
            </a:fld>
            <a:endParaRPr lang="en-GB" dirty="0">
              <a:solidFill>
                <a:srgbClr val="626366">
                  <a:tint val="75000"/>
                </a:srgbClr>
              </a:solidFill>
            </a:endParaRPr>
          </a:p>
        </p:txBody>
      </p:sp>
    </p:spTree>
    <p:extLst>
      <p:ext uri="{BB962C8B-B14F-4D97-AF65-F5344CB8AC3E}">
        <p14:creationId xmlns:p14="http://schemas.microsoft.com/office/powerpoint/2010/main" val="515817824"/>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b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805618" y="817392"/>
            <a:ext cx="7375877" cy="453600"/>
          </a:xfrm>
        </p:spPr>
        <p:txBody>
          <a:bodyPr>
            <a:normAutofit/>
          </a:bodyPr>
          <a:lstStyle>
            <a:lvl1pPr>
              <a:defRPr sz="1800" b="1">
                <a:latin typeface="HelvLight" pitchFamily="2" charset="0"/>
              </a:defRPr>
            </a:lvl1pPr>
          </a:lstStyle>
          <a:p>
            <a:r>
              <a:rPr lang="en-US" smtClean="0"/>
              <a:t>Click to edit Master title style</a:t>
            </a:r>
            <a:endParaRPr lang="en-GB" dirty="0"/>
          </a:p>
        </p:txBody>
      </p:sp>
      <p:sp>
        <p:nvSpPr>
          <p:cNvPr id="5" name="Rectangle 4"/>
          <p:cNvSpPr/>
          <p:nvPr userDrawn="1"/>
        </p:nvSpPr>
        <p:spPr>
          <a:xfrm>
            <a:off x="8311896" y="0"/>
            <a:ext cx="832104"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sp>
        <p:nvSpPr>
          <p:cNvPr id="7" name="Content Placeholder 6"/>
          <p:cNvSpPr>
            <a:spLocks noGrp="1"/>
          </p:cNvSpPr>
          <p:nvPr>
            <p:ph sz="quarter" idx="10"/>
          </p:nvPr>
        </p:nvSpPr>
        <p:spPr>
          <a:xfrm>
            <a:off x="806116" y="1468800"/>
            <a:ext cx="7375358" cy="327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8" name="Picture 7"/>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15" y="0"/>
            <a:ext cx="926342" cy="926342"/>
          </a:xfrm>
          <a:prstGeom prst="rect">
            <a:avLst/>
          </a:prstGeom>
        </p:spPr>
      </p:pic>
      <p:sp>
        <p:nvSpPr>
          <p:cNvPr id="10" name="Footer Placeholder 9"/>
          <p:cNvSpPr>
            <a:spLocks noGrp="1"/>
          </p:cNvSpPr>
          <p:nvPr>
            <p:ph type="ftr" sz="quarter" idx="11"/>
          </p:nvPr>
        </p:nvSpPr>
        <p:spPr/>
        <p:txBody>
          <a:bodyPr/>
          <a:lstStyle/>
          <a:p>
            <a:r>
              <a:rPr lang="en-GB" dirty="0" smtClean="0">
                <a:solidFill>
                  <a:srgbClr val="626366">
                    <a:tint val="75000"/>
                  </a:srgbClr>
                </a:solidFill>
              </a:rPr>
              <a:t>© Quantic 2018</a:t>
            </a:r>
            <a:endParaRPr lang="en-GB" dirty="0">
              <a:solidFill>
                <a:srgbClr val="626366">
                  <a:tint val="75000"/>
                </a:srgbClr>
              </a:solidFill>
            </a:endParaRPr>
          </a:p>
        </p:txBody>
      </p:sp>
      <p:sp>
        <p:nvSpPr>
          <p:cNvPr id="11" name="Slide Number Placeholder 10"/>
          <p:cNvSpPr>
            <a:spLocks noGrp="1"/>
          </p:cNvSpPr>
          <p:nvPr>
            <p:ph type="sldNum" sz="quarter" idx="12"/>
          </p:nvPr>
        </p:nvSpPr>
        <p:spPr/>
        <p:txBody>
          <a:bodyPr/>
          <a:lstStyle/>
          <a:p>
            <a:fld id="{BCBA2000-299A-4E87-A575-41F4F35E62E9}" type="slidenum">
              <a:rPr lang="en-GB" smtClean="0">
                <a:solidFill>
                  <a:srgbClr val="626366">
                    <a:tint val="75000"/>
                  </a:srgbClr>
                </a:solidFill>
              </a:rPr>
              <a:pPr/>
              <a:t>‹#›</a:t>
            </a:fld>
            <a:endParaRPr lang="en-GB" dirty="0">
              <a:solidFill>
                <a:srgbClr val="626366">
                  <a:tint val="75000"/>
                </a:srgbClr>
              </a:solidFill>
            </a:endParaRPr>
          </a:p>
        </p:txBody>
      </p:sp>
    </p:spTree>
    <p:extLst>
      <p:ext uri="{BB962C8B-B14F-4D97-AF65-F5344CB8AC3E}">
        <p14:creationId xmlns:p14="http://schemas.microsoft.com/office/powerpoint/2010/main" val="4246308387"/>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sp>
        <p:nvSpPr>
          <p:cNvPr id="3" name="Title 2"/>
          <p:cNvSpPr>
            <a:spLocks noGrp="1"/>
          </p:cNvSpPr>
          <p:nvPr>
            <p:ph type="title"/>
          </p:nvPr>
        </p:nvSpPr>
        <p:spPr>
          <a:xfrm>
            <a:off x="805618" y="817392"/>
            <a:ext cx="7375877" cy="453600"/>
          </a:xfrm>
        </p:spPr>
        <p:txBody>
          <a:bodyPr>
            <a:normAutofit/>
          </a:bodyPr>
          <a:lstStyle>
            <a:lvl1pPr>
              <a:defRPr sz="1800" b="1">
                <a:solidFill>
                  <a:schemeClr val="bg1"/>
                </a:solidFill>
                <a:latin typeface="HelvLight" pitchFamily="2" charset="0"/>
              </a:defRPr>
            </a:lvl1pPr>
          </a:lstStyle>
          <a:p>
            <a:r>
              <a:rPr lang="en-US" smtClean="0"/>
              <a:t>Click to edit Master title style</a:t>
            </a:r>
            <a:endParaRPr lang="en-GB" dirty="0"/>
          </a:p>
        </p:txBody>
      </p:sp>
      <p:sp>
        <p:nvSpPr>
          <p:cNvPr id="5" name="Rectangle 4"/>
          <p:cNvSpPr/>
          <p:nvPr userDrawn="1"/>
        </p:nvSpPr>
        <p:spPr>
          <a:xfrm>
            <a:off x="8311896" y="0"/>
            <a:ext cx="832104"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sp>
        <p:nvSpPr>
          <p:cNvPr id="7" name="Content Placeholder 6"/>
          <p:cNvSpPr>
            <a:spLocks noGrp="1"/>
          </p:cNvSpPr>
          <p:nvPr>
            <p:ph sz="quarter" idx="10"/>
          </p:nvPr>
        </p:nvSpPr>
        <p:spPr>
          <a:xfrm>
            <a:off x="806116" y="1468800"/>
            <a:ext cx="7375358" cy="3277800"/>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8" name="Picture 7"/>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15" y="0"/>
            <a:ext cx="926342" cy="926342"/>
          </a:xfrm>
          <a:prstGeom prst="rect">
            <a:avLst/>
          </a:prstGeom>
        </p:spPr>
      </p:pic>
      <p:sp>
        <p:nvSpPr>
          <p:cNvPr id="11" name="Footer Placeholder 10"/>
          <p:cNvSpPr>
            <a:spLocks noGrp="1"/>
          </p:cNvSpPr>
          <p:nvPr>
            <p:ph type="ftr" sz="quarter" idx="11"/>
          </p:nvPr>
        </p:nvSpPr>
        <p:spPr/>
        <p:txBody>
          <a:bodyPr/>
          <a:lstStyle>
            <a:lvl1pPr>
              <a:defRPr>
                <a:solidFill>
                  <a:schemeClr val="bg1"/>
                </a:solidFill>
              </a:defRPr>
            </a:lvl1pPr>
          </a:lstStyle>
          <a:p>
            <a:r>
              <a:rPr lang="en-GB" dirty="0" smtClean="0">
                <a:solidFill>
                  <a:srgbClr val="FFFFFF"/>
                </a:solidFill>
              </a:rPr>
              <a:t>© Quantic 2018</a:t>
            </a:r>
            <a:endParaRPr lang="en-GB" dirty="0">
              <a:solidFill>
                <a:srgbClr val="FFFFFF"/>
              </a:solidFill>
            </a:endParaRPr>
          </a:p>
        </p:txBody>
      </p:sp>
      <p:sp>
        <p:nvSpPr>
          <p:cNvPr id="12" name="Slide Number Placeholder 11"/>
          <p:cNvSpPr>
            <a:spLocks noGrp="1"/>
          </p:cNvSpPr>
          <p:nvPr>
            <p:ph type="sldNum" sz="quarter" idx="12"/>
          </p:nvPr>
        </p:nvSpPr>
        <p:spPr/>
        <p:txBody>
          <a:bodyPr/>
          <a:lstStyle>
            <a:lvl1pPr>
              <a:defRPr>
                <a:solidFill>
                  <a:schemeClr val="bg1"/>
                </a:solidFill>
              </a:defRPr>
            </a:lvl1pPr>
          </a:lstStyle>
          <a:p>
            <a:fld id="{BCBA2000-299A-4E87-A575-41F4F35E62E9}"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1813495622"/>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a_Custom Layout">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sp>
        <p:nvSpPr>
          <p:cNvPr id="3" name="Title 2"/>
          <p:cNvSpPr>
            <a:spLocks noGrp="1"/>
          </p:cNvSpPr>
          <p:nvPr>
            <p:ph type="title"/>
          </p:nvPr>
        </p:nvSpPr>
        <p:spPr>
          <a:xfrm>
            <a:off x="805618" y="817392"/>
            <a:ext cx="7375877" cy="453600"/>
          </a:xfrm>
        </p:spPr>
        <p:txBody>
          <a:bodyPr>
            <a:normAutofit/>
          </a:bodyPr>
          <a:lstStyle>
            <a:lvl1pPr>
              <a:defRPr sz="1800" b="1">
                <a:solidFill>
                  <a:schemeClr val="bg1"/>
                </a:solidFill>
                <a:latin typeface="HelvLight" pitchFamily="2" charset="0"/>
              </a:defRPr>
            </a:lvl1pPr>
          </a:lstStyle>
          <a:p>
            <a:r>
              <a:rPr lang="en-US" smtClean="0"/>
              <a:t>Click to edit Master title style</a:t>
            </a:r>
            <a:endParaRPr lang="en-GB" dirty="0"/>
          </a:p>
        </p:txBody>
      </p:sp>
      <p:sp>
        <p:nvSpPr>
          <p:cNvPr id="5" name="Rectangle 4"/>
          <p:cNvSpPr/>
          <p:nvPr userDrawn="1"/>
        </p:nvSpPr>
        <p:spPr>
          <a:xfrm>
            <a:off x="8311896" y="0"/>
            <a:ext cx="832104"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srgbClr val="FFFFFF"/>
              </a:solidFill>
            </a:endParaRPr>
          </a:p>
        </p:txBody>
      </p:sp>
      <p:sp>
        <p:nvSpPr>
          <p:cNvPr id="7" name="Content Placeholder 6"/>
          <p:cNvSpPr>
            <a:spLocks noGrp="1"/>
          </p:cNvSpPr>
          <p:nvPr>
            <p:ph sz="quarter" idx="10"/>
          </p:nvPr>
        </p:nvSpPr>
        <p:spPr>
          <a:xfrm>
            <a:off x="806116" y="1468800"/>
            <a:ext cx="7375358" cy="3277800"/>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8" name="Picture 7"/>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15" y="0"/>
            <a:ext cx="926342" cy="926342"/>
          </a:xfrm>
          <a:prstGeom prst="rect">
            <a:avLst/>
          </a:prstGeom>
        </p:spPr>
      </p:pic>
      <p:sp>
        <p:nvSpPr>
          <p:cNvPr id="2" name="Footer Placeholder 1"/>
          <p:cNvSpPr>
            <a:spLocks noGrp="1"/>
          </p:cNvSpPr>
          <p:nvPr>
            <p:ph type="ftr" sz="quarter" idx="11"/>
          </p:nvPr>
        </p:nvSpPr>
        <p:spPr/>
        <p:txBody>
          <a:bodyPr/>
          <a:lstStyle>
            <a:lvl1pPr>
              <a:defRPr>
                <a:solidFill>
                  <a:schemeClr val="bg1"/>
                </a:solidFill>
              </a:defRPr>
            </a:lvl1pPr>
          </a:lstStyle>
          <a:p>
            <a:r>
              <a:rPr lang="en-GB" dirty="0" smtClean="0">
                <a:solidFill>
                  <a:srgbClr val="FFFFFF"/>
                </a:solidFill>
              </a:rPr>
              <a:t>© Quantic 2018</a:t>
            </a:r>
            <a:endParaRPr lang="en-GB"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CBA2000-299A-4E87-A575-41F4F35E62E9}"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33196194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6.png"/><Relationship Id="rId5" Type="http://schemas.openxmlformats.org/officeDocument/2006/relationships/slideLayout" Target="../slideLayouts/slideLayout38.xml"/><Relationship Id="rId10" Type="http://schemas.openxmlformats.org/officeDocument/2006/relationships/theme" Target="../theme/theme10.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1.png"/><Relationship Id="rId5" Type="http://schemas.openxmlformats.org/officeDocument/2006/relationships/slideLayout" Target="../slideLayouts/slideLayout47.xml"/><Relationship Id="rId10" Type="http://schemas.openxmlformats.org/officeDocument/2006/relationships/theme" Target="../theme/theme11.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image" Target="../media/image1.png"/><Relationship Id="rId5" Type="http://schemas.openxmlformats.org/officeDocument/2006/relationships/slideLayout" Target="../slideLayouts/slideLayout56.xml"/><Relationship Id="rId10" Type="http://schemas.openxmlformats.org/officeDocument/2006/relationships/theme" Target="../theme/theme12.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theme" Target="../theme/theme1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6.png"/><Relationship Id="rId5" Type="http://schemas.openxmlformats.org/officeDocument/2006/relationships/slideLayout" Target="../slideLayouts/slideLayout71.xml"/><Relationship Id="rId10" Type="http://schemas.openxmlformats.org/officeDocument/2006/relationships/theme" Target="../theme/theme14.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image" Target="../media/image6.png"/><Relationship Id="rId5" Type="http://schemas.openxmlformats.org/officeDocument/2006/relationships/slideLayout" Target="../slideLayouts/slideLayout80.xml"/><Relationship Id="rId10" Type="http://schemas.openxmlformats.org/officeDocument/2006/relationships/theme" Target="../theme/theme1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image" Target="../media/image6.png"/><Relationship Id="rId5" Type="http://schemas.openxmlformats.org/officeDocument/2006/relationships/slideLayout" Target="../slideLayouts/slideLayout89.xml"/><Relationship Id="rId10" Type="http://schemas.openxmlformats.org/officeDocument/2006/relationships/theme" Target="../theme/theme16.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image" Target="../media/image19.png"/><Relationship Id="rId5" Type="http://schemas.openxmlformats.org/officeDocument/2006/relationships/slideLayout" Target="../slideLayouts/slideLayout119.xml"/><Relationship Id="rId10" Type="http://schemas.openxmlformats.org/officeDocument/2006/relationships/theme" Target="../theme/theme18.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heme" Target="../theme/theme4.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21.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22.xml"/><Relationship Id="rId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23.xml"/><Relationship Id="rId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6.png"/><Relationship Id="rId5" Type="http://schemas.openxmlformats.org/officeDocument/2006/relationships/slideLayout" Target="../slideLayouts/slideLayout29.xml"/><Relationship Id="rId10" Type="http://schemas.openxmlformats.org/officeDocument/2006/relationships/theme" Target="../theme/theme9.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 y="-5771"/>
            <a:ext cx="9171473" cy="2067693"/>
            <a:chOff x="0" y="0"/>
            <a:chExt cx="10725785" cy="2521585"/>
          </a:xfrm>
        </p:grpSpPr>
        <p:sp>
          <p:nvSpPr>
            <p:cNvPr id="18" name="Right Triangle 2"/>
            <p:cNvSpPr/>
            <p:nvPr userDrawn="1"/>
          </p:nvSpPr>
          <p:spPr>
            <a:xfrm flipH="1" flipV="1">
              <a:off x="0" y="5080"/>
              <a:ext cx="10697210" cy="1537335"/>
            </a:xfrm>
            <a:custGeom>
              <a:avLst/>
              <a:gdLst/>
              <a:ahLst/>
              <a:cxnLst/>
              <a:rect l="l" t="t" r="r" b="b"/>
              <a:pathLst>
                <a:path w="10697590" h="1537871">
                  <a:moveTo>
                    <a:pt x="7643520" y="1537871"/>
                  </a:moveTo>
                  <a:lnTo>
                    <a:pt x="4183" y="1536965"/>
                  </a:lnTo>
                  <a:lnTo>
                    <a:pt x="0" y="682727"/>
                  </a:lnTo>
                  <a:lnTo>
                    <a:pt x="729" y="545446"/>
                  </a:lnTo>
                  <a:cubicBezTo>
                    <a:pt x="1266" y="455482"/>
                    <a:pt x="1885" y="369002"/>
                    <a:pt x="2504" y="282522"/>
                  </a:cubicBezTo>
                  <a:lnTo>
                    <a:pt x="2782" y="241279"/>
                  </a:lnTo>
                  <a:lnTo>
                    <a:pt x="4165646" y="0"/>
                  </a:lnTo>
                  <a:lnTo>
                    <a:pt x="10697590" y="1535695"/>
                  </a:lnTo>
                  <a:close/>
                </a:path>
              </a:pathLst>
            </a:custGeom>
            <a:solidFill>
              <a:srgbClr val="FFE100"/>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9" name="Right Triangle 2"/>
            <p:cNvSpPr/>
            <p:nvPr userDrawn="1"/>
          </p:nvSpPr>
          <p:spPr>
            <a:xfrm flipH="1" flipV="1">
              <a:off x="3056890" y="0"/>
              <a:ext cx="7644130" cy="2521585"/>
            </a:xfrm>
            <a:custGeom>
              <a:avLst/>
              <a:gdLst/>
              <a:ahLst/>
              <a:cxnLst/>
              <a:rect l="l" t="t" r="r" b="b"/>
              <a:pathLst>
                <a:path w="7644410" h="2521585">
                  <a:moveTo>
                    <a:pt x="3672" y="1219549"/>
                  </a:moveTo>
                  <a:lnTo>
                    <a:pt x="5169" y="997869"/>
                  </a:lnTo>
                  <a:cubicBezTo>
                    <a:pt x="6779" y="727975"/>
                    <a:pt x="7647" y="426717"/>
                    <a:pt x="5551" y="0"/>
                  </a:cubicBezTo>
                  <a:lnTo>
                    <a:pt x="4166536" y="978270"/>
                  </a:lnTo>
                  <a:close/>
                  <a:moveTo>
                    <a:pt x="1237" y="2521585"/>
                  </a:moveTo>
                  <a:cubicBezTo>
                    <a:pt x="-510" y="2165988"/>
                    <a:pt x="-198" y="1897515"/>
                    <a:pt x="886" y="1661713"/>
                  </a:cubicBezTo>
                  <a:lnTo>
                    <a:pt x="890" y="1660997"/>
                  </a:lnTo>
                  <a:lnTo>
                    <a:pt x="5073" y="2515235"/>
                  </a:lnTo>
                  <a:lnTo>
                    <a:pt x="7644410" y="2516141"/>
                  </a:lnTo>
                  <a:close/>
                </a:path>
              </a:pathLst>
            </a:custGeom>
            <a:solidFill>
              <a:srgbClr val="FFE100">
                <a:alpha val="50000"/>
              </a:srgb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0" name="Right Triangle 2"/>
            <p:cNvSpPr/>
            <p:nvPr userDrawn="1"/>
          </p:nvSpPr>
          <p:spPr>
            <a:xfrm flipV="1">
              <a:off x="0" y="11430"/>
              <a:ext cx="10725785" cy="1918335"/>
            </a:xfrm>
            <a:custGeom>
              <a:avLst/>
              <a:gdLst/>
              <a:ahLst/>
              <a:cxnLst/>
              <a:rect l="l" t="t" r="r" b="b"/>
              <a:pathLst>
                <a:path w="10725785" h="1918335">
                  <a:moveTo>
                    <a:pt x="10723625" y="1062827"/>
                  </a:moveTo>
                  <a:lnTo>
                    <a:pt x="10725785" y="621666"/>
                  </a:lnTo>
                  <a:lnTo>
                    <a:pt x="10720843" y="621379"/>
                  </a:lnTo>
                  <a:lnTo>
                    <a:pt x="10721121" y="662622"/>
                  </a:lnTo>
                  <a:cubicBezTo>
                    <a:pt x="10721740" y="749102"/>
                    <a:pt x="10722359" y="835582"/>
                    <a:pt x="10722896" y="925547"/>
                  </a:cubicBezTo>
                  <a:close/>
                  <a:moveTo>
                    <a:pt x="8391" y="1918335"/>
                  </a:moveTo>
                  <a:lnTo>
                    <a:pt x="3080106" y="1917971"/>
                  </a:lnTo>
                  <a:lnTo>
                    <a:pt x="26035" y="1915795"/>
                  </a:lnTo>
                  <a:lnTo>
                    <a:pt x="6557980" y="380100"/>
                  </a:lnTo>
                  <a:lnTo>
                    <a:pt x="0" y="0"/>
                  </a:lnTo>
                  <a:cubicBezTo>
                    <a:pt x="5584" y="1137910"/>
                    <a:pt x="2807" y="780425"/>
                    <a:pt x="8391" y="1918335"/>
                  </a:cubicBezTo>
                  <a:close/>
                </a:path>
              </a:pathLst>
            </a:custGeom>
            <a:solidFill>
              <a:srgbClr val="FFE100">
                <a:alpha val="30000"/>
              </a:srgb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pic>
        <p:nvPicPr>
          <p:cNvPr id="21" name="Picture 20" descr="McCain-Foods-Logo-Master-RG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5" y="771550"/>
            <a:ext cx="2304257" cy="1367192"/>
          </a:xfrm>
          <a:prstGeom prst="rect">
            <a:avLst/>
          </a:prstGeom>
        </p:spPr>
      </p:pic>
    </p:spTree>
    <p:extLst>
      <p:ext uri="{BB962C8B-B14F-4D97-AF65-F5344CB8AC3E}">
        <p14:creationId xmlns:p14="http://schemas.microsoft.com/office/powerpoint/2010/main" val="3018852829"/>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flipH="1" flipV="1">
            <a:off x="-11546" y="4308894"/>
            <a:ext cx="9155546" cy="835841"/>
            <a:chOff x="0" y="0"/>
            <a:chExt cx="9155014" cy="2170950"/>
          </a:xfrm>
        </p:grpSpPr>
        <p:sp>
          <p:nvSpPr>
            <p:cNvPr id="5" name="Rectangle 14"/>
            <p:cNvSpPr/>
            <p:nvPr userDrawn="1"/>
          </p:nvSpPr>
          <p:spPr>
            <a:xfrm>
              <a:off x="2915817" y="4862"/>
              <a:ext cx="6228183" cy="1095976"/>
            </a:xfrm>
            <a:custGeom>
              <a:avLst/>
              <a:gdLst/>
              <a:ahLst/>
              <a:cxnLst/>
              <a:rect l="l" t="t" r="r" b="b"/>
              <a:pathLst>
                <a:path w="6228183" h="1095976">
                  <a:moveTo>
                    <a:pt x="0" y="0"/>
                  </a:moveTo>
                  <a:lnTo>
                    <a:pt x="6228183" y="0"/>
                  </a:lnTo>
                  <a:lnTo>
                    <a:pt x="6228183" y="887967"/>
                  </a:lnTo>
                  <a:lnTo>
                    <a:pt x="3152349" y="1095976"/>
                  </a:lnTo>
                  <a:close/>
                </a:path>
              </a:pathLst>
            </a:custGeom>
            <a:solidFill>
              <a:srgbClr val="FFE1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sp>
          <p:nvSpPr>
            <p:cNvPr id="6" name="Rectangle 14"/>
            <p:cNvSpPr/>
            <p:nvPr userDrawn="1"/>
          </p:nvSpPr>
          <p:spPr>
            <a:xfrm>
              <a:off x="0" y="0"/>
              <a:ext cx="9155014" cy="1512935"/>
            </a:xfrm>
            <a:custGeom>
              <a:avLst/>
              <a:gdLst/>
              <a:ahLst/>
              <a:cxnLst/>
              <a:rect l="l" t="t" r="r" b="b"/>
              <a:pathLst>
                <a:path w="9155014" h="1512935">
                  <a:moveTo>
                    <a:pt x="0" y="0"/>
                  </a:moveTo>
                  <a:lnTo>
                    <a:pt x="9151839" y="0"/>
                  </a:lnTo>
                  <a:cubicBezTo>
                    <a:pt x="9152897" y="297937"/>
                    <a:pt x="9153956" y="595873"/>
                    <a:pt x="9155014" y="893810"/>
                  </a:cubicBezTo>
                  <a:lnTo>
                    <a:pt x="9151838" y="894025"/>
                  </a:lnTo>
                  <a:lnTo>
                    <a:pt x="9151838" y="6058"/>
                  </a:lnTo>
                  <a:lnTo>
                    <a:pt x="2923655" y="6058"/>
                  </a:lnTo>
                  <a:lnTo>
                    <a:pt x="6076004" y="1102034"/>
                  </a:lnTo>
                  <a:lnTo>
                    <a:pt x="0" y="1512935"/>
                  </a:lnTo>
                  <a:close/>
                </a:path>
              </a:pathLst>
            </a:custGeom>
            <a:solidFill>
              <a:srgbClr val="FFE1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sp>
          <p:nvSpPr>
            <p:cNvPr id="9" name="Right Triangle 22"/>
            <p:cNvSpPr/>
            <p:nvPr userDrawn="1"/>
          </p:nvSpPr>
          <p:spPr>
            <a:xfrm flipH="1" flipV="1">
              <a:off x="6068512" y="893566"/>
              <a:ext cx="3075835" cy="1277384"/>
            </a:xfrm>
            <a:custGeom>
              <a:avLst/>
              <a:gdLst/>
              <a:ahLst/>
              <a:cxnLst/>
              <a:rect l="l" t="t" r="r" b="b"/>
              <a:pathLst>
                <a:path w="3075835" h="1277384">
                  <a:moveTo>
                    <a:pt x="0" y="1277384"/>
                  </a:moveTo>
                  <a:lnTo>
                    <a:pt x="0" y="0"/>
                  </a:lnTo>
                  <a:lnTo>
                    <a:pt x="3075835" y="1069374"/>
                  </a:lnTo>
                  <a:close/>
                </a:path>
              </a:pathLst>
            </a:custGeom>
            <a:solidFill>
              <a:srgbClr val="FFE1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grpSp>
      <p:grpSp>
        <p:nvGrpSpPr>
          <p:cNvPr id="11" name="Group 10"/>
          <p:cNvGrpSpPr/>
          <p:nvPr/>
        </p:nvGrpSpPr>
        <p:grpSpPr>
          <a:xfrm flipH="1">
            <a:off x="-25872" y="-5772"/>
            <a:ext cx="9176400" cy="993346"/>
            <a:chOff x="0" y="0"/>
            <a:chExt cx="10725785" cy="2521585"/>
          </a:xfrm>
        </p:grpSpPr>
        <p:sp>
          <p:nvSpPr>
            <p:cNvPr id="12" name="Right Triangle 2"/>
            <p:cNvSpPr/>
            <p:nvPr userDrawn="1"/>
          </p:nvSpPr>
          <p:spPr>
            <a:xfrm flipH="1" flipV="1">
              <a:off x="0" y="5080"/>
              <a:ext cx="10697210" cy="1537335"/>
            </a:xfrm>
            <a:custGeom>
              <a:avLst/>
              <a:gdLst/>
              <a:ahLst/>
              <a:cxnLst/>
              <a:rect l="l" t="t" r="r" b="b"/>
              <a:pathLst>
                <a:path w="10697590" h="1537871">
                  <a:moveTo>
                    <a:pt x="7643520" y="1537871"/>
                  </a:moveTo>
                  <a:lnTo>
                    <a:pt x="4183" y="1536965"/>
                  </a:lnTo>
                  <a:lnTo>
                    <a:pt x="0" y="682727"/>
                  </a:lnTo>
                  <a:lnTo>
                    <a:pt x="729" y="545446"/>
                  </a:lnTo>
                  <a:cubicBezTo>
                    <a:pt x="1266" y="455482"/>
                    <a:pt x="1885" y="369002"/>
                    <a:pt x="2504" y="282522"/>
                  </a:cubicBezTo>
                  <a:lnTo>
                    <a:pt x="2782" y="241279"/>
                  </a:lnTo>
                  <a:lnTo>
                    <a:pt x="4165646" y="0"/>
                  </a:lnTo>
                  <a:lnTo>
                    <a:pt x="10697590" y="1535695"/>
                  </a:lnTo>
                  <a:close/>
                </a:path>
              </a:pathLst>
            </a:custGeom>
            <a:solidFill>
              <a:srgbClr val="FFE100"/>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sp>
          <p:nvSpPr>
            <p:cNvPr id="13" name="Right Triangle 2"/>
            <p:cNvSpPr/>
            <p:nvPr userDrawn="1"/>
          </p:nvSpPr>
          <p:spPr>
            <a:xfrm flipH="1" flipV="1">
              <a:off x="3056890" y="0"/>
              <a:ext cx="7644130" cy="2521585"/>
            </a:xfrm>
            <a:custGeom>
              <a:avLst/>
              <a:gdLst/>
              <a:ahLst/>
              <a:cxnLst/>
              <a:rect l="l" t="t" r="r" b="b"/>
              <a:pathLst>
                <a:path w="7644410" h="2521585">
                  <a:moveTo>
                    <a:pt x="3672" y="1219549"/>
                  </a:moveTo>
                  <a:lnTo>
                    <a:pt x="5169" y="997869"/>
                  </a:lnTo>
                  <a:cubicBezTo>
                    <a:pt x="6779" y="727975"/>
                    <a:pt x="7647" y="426717"/>
                    <a:pt x="5551" y="0"/>
                  </a:cubicBezTo>
                  <a:lnTo>
                    <a:pt x="4166536" y="978270"/>
                  </a:lnTo>
                  <a:close/>
                  <a:moveTo>
                    <a:pt x="1237" y="2521585"/>
                  </a:moveTo>
                  <a:cubicBezTo>
                    <a:pt x="-510" y="2165988"/>
                    <a:pt x="-198" y="1897515"/>
                    <a:pt x="886" y="1661713"/>
                  </a:cubicBezTo>
                  <a:lnTo>
                    <a:pt x="890" y="1660997"/>
                  </a:lnTo>
                  <a:lnTo>
                    <a:pt x="5073" y="2515235"/>
                  </a:lnTo>
                  <a:lnTo>
                    <a:pt x="7644410" y="2516141"/>
                  </a:lnTo>
                  <a:close/>
                </a:path>
              </a:pathLst>
            </a:custGeom>
            <a:solidFill>
              <a:srgbClr val="FFE100">
                <a:alpha val="50000"/>
              </a:srgbClr>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sp>
          <p:nvSpPr>
            <p:cNvPr id="14" name="Right Triangle 2"/>
            <p:cNvSpPr/>
            <p:nvPr userDrawn="1"/>
          </p:nvSpPr>
          <p:spPr>
            <a:xfrm flipV="1">
              <a:off x="0" y="11430"/>
              <a:ext cx="10725785" cy="1918335"/>
            </a:xfrm>
            <a:custGeom>
              <a:avLst/>
              <a:gdLst/>
              <a:ahLst/>
              <a:cxnLst/>
              <a:rect l="l" t="t" r="r" b="b"/>
              <a:pathLst>
                <a:path w="10725785" h="1918335">
                  <a:moveTo>
                    <a:pt x="10723625" y="1062827"/>
                  </a:moveTo>
                  <a:lnTo>
                    <a:pt x="10725785" y="621666"/>
                  </a:lnTo>
                  <a:lnTo>
                    <a:pt x="10720843" y="621379"/>
                  </a:lnTo>
                  <a:lnTo>
                    <a:pt x="10721121" y="662622"/>
                  </a:lnTo>
                  <a:cubicBezTo>
                    <a:pt x="10721740" y="749102"/>
                    <a:pt x="10722359" y="835582"/>
                    <a:pt x="10722896" y="925547"/>
                  </a:cubicBezTo>
                  <a:close/>
                  <a:moveTo>
                    <a:pt x="8391" y="1918335"/>
                  </a:moveTo>
                  <a:lnTo>
                    <a:pt x="3080106" y="1917971"/>
                  </a:lnTo>
                  <a:lnTo>
                    <a:pt x="26035" y="1915795"/>
                  </a:lnTo>
                  <a:lnTo>
                    <a:pt x="6557980" y="380100"/>
                  </a:lnTo>
                  <a:lnTo>
                    <a:pt x="0" y="0"/>
                  </a:lnTo>
                  <a:cubicBezTo>
                    <a:pt x="5584" y="1137910"/>
                    <a:pt x="2807" y="780425"/>
                    <a:pt x="8391" y="1918335"/>
                  </a:cubicBezTo>
                  <a:close/>
                </a:path>
              </a:pathLst>
            </a:custGeom>
            <a:solidFill>
              <a:srgbClr val="FFE100">
                <a:alpha val="30000"/>
              </a:srgbClr>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grpSp>
      <p:sp>
        <p:nvSpPr>
          <p:cNvPr id="16" name="Right Triangle 2"/>
          <p:cNvSpPr/>
          <p:nvPr/>
        </p:nvSpPr>
        <p:spPr>
          <a:xfrm flipV="1">
            <a:off x="-25873" y="-5772"/>
            <a:ext cx="9176400" cy="993346"/>
          </a:xfrm>
          <a:custGeom>
            <a:avLst/>
            <a:gdLst/>
            <a:ahLst/>
            <a:cxnLst/>
            <a:rect l="l" t="t" r="r" b="b"/>
            <a:pathLst>
              <a:path w="9176400" h="945040">
                <a:moveTo>
                  <a:pt x="24329" y="457063"/>
                </a:moveTo>
                <a:lnTo>
                  <a:pt x="3585720" y="366636"/>
                </a:lnTo>
                <a:lnTo>
                  <a:pt x="25937" y="0"/>
                </a:lnTo>
                <a:cubicBezTo>
                  <a:pt x="27730" y="159925"/>
                  <a:pt x="26988" y="272831"/>
                  <a:pt x="25610" y="373982"/>
                </a:cubicBezTo>
                <a:close/>
                <a:moveTo>
                  <a:pt x="1848" y="620129"/>
                </a:moveTo>
                <a:lnTo>
                  <a:pt x="2472" y="568679"/>
                </a:lnTo>
                <a:cubicBezTo>
                  <a:pt x="2931" y="534962"/>
                  <a:pt x="3461" y="502551"/>
                  <a:pt x="3990" y="470140"/>
                </a:cubicBezTo>
                <a:lnTo>
                  <a:pt x="4228" y="454683"/>
                </a:lnTo>
                <a:lnTo>
                  <a:pt x="0" y="454790"/>
                </a:lnTo>
                <a:close/>
                <a:moveTo>
                  <a:pt x="9169221" y="940756"/>
                </a:moveTo>
                <a:cubicBezTo>
                  <a:pt x="9173998" y="514290"/>
                  <a:pt x="9171623" y="648268"/>
                  <a:pt x="9176400" y="221802"/>
                </a:cubicBezTo>
                <a:lnTo>
                  <a:pt x="3565748" y="364256"/>
                </a:lnTo>
                <a:lnTo>
                  <a:pt x="9154126" y="939804"/>
                </a:lnTo>
                <a:lnTo>
                  <a:pt x="9151961" y="939805"/>
                </a:lnTo>
                <a:lnTo>
                  <a:pt x="9161197" y="940756"/>
                </a:lnTo>
                <a:close/>
                <a:moveTo>
                  <a:pt x="6563596" y="943136"/>
                </a:moveTo>
                <a:lnTo>
                  <a:pt x="9176400" y="942321"/>
                </a:lnTo>
                <a:lnTo>
                  <a:pt x="9161197" y="940756"/>
                </a:lnTo>
                <a:lnTo>
                  <a:pt x="6541228" y="940620"/>
                </a:lnTo>
                <a:lnTo>
                  <a:pt x="9151961" y="939805"/>
                </a:lnTo>
                <a:lnTo>
                  <a:pt x="3588222" y="366973"/>
                </a:lnTo>
                <a:lnTo>
                  <a:pt x="26827" y="457368"/>
                </a:lnTo>
                <a:lnTo>
                  <a:pt x="26589" y="472820"/>
                </a:lnTo>
                <a:cubicBezTo>
                  <a:pt x="26060" y="505220"/>
                  <a:pt x="25530" y="537619"/>
                  <a:pt x="25071" y="571324"/>
                </a:cubicBezTo>
                <a:lnTo>
                  <a:pt x="24447" y="622757"/>
                </a:lnTo>
                <a:lnTo>
                  <a:pt x="28024" y="942660"/>
                </a:lnTo>
                <a:lnTo>
                  <a:pt x="6561091" y="943000"/>
                </a:lnTo>
                <a:lnTo>
                  <a:pt x="6187003" y="943117"/>
                </a:lnTo>
                <a:close/>
                <a:moveTo>
                  <a:pt x="22246" y="945040"/>
                </a:moveTo>
                <a:lnTo>
                  <a:pt x="6187003" y="943117"/>
                </a:lnTo>
                <a:lnTo>
                  <a:pt x="28026" y="942797"/>
                </a:lnTo>
                <a:lnTo>
                  <a:pt x="28024" y="942660"/>
                </a:lnTo>
                <a:lnTo>
                  <a:pt x="25528" y="942660"/>
                </a:lnTo>
                <a:lnTo>
                  <a:pt x="21949" y="622509"/>
                </a:lnTo>
                <a:lnTo>
                  <a:pt x="21946" y="622777"/>
                </a:lnTo>
                <a:cubicBezTo>
                  <a:pt x="21019" y="711151"/>
                  <a:pt x="20752" y="811769"/>
                  <a:pt x="22246" y="945040"/>
                </a:cubicBezTo>
                <a:close/>
              </a:path>
            </a:pathLst>
          </a:custGeom>
          <a:solidFill>
            <a:schemeClr val="bg1">
              <a:alpha val="70000"/>
            </a:schemeClr>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pic>
        <p:nvPicPr>
          <p:cNvPr id="10" name="Picture 9" descr="McCain-Foods-Logo-Master-RGB.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72416" y="487280"/>
            <a:ext cx="775907" cy="460371"/>
          </a:xfrm>
          <a:prstGeom prst="rect">
            <a:avLst/>
          </a:prstGeom>
        </p:spPr>
      </p:pic>
    </p:spTree>
    <p:extLst>
      <p:ext uri="{BB962C8B-B14F-4D97-AF65-F5344CB8AC3E}">
        <p14:creationId xmlns:p14="http://schemas.microsoft.com/office/powerpoint/2010/main" val="169477193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flipH="1" flipV="1">
            <a:off x="-11546" y="4308892"/>
            <a:ext cx="9155546" cy="835841"/>
            <a:chOff x="0" y="0"/>
            <a:chExt cx="9155014" cy="2170950"/>
          </a:xfrm>
        </p:grpSpPr>
        <p:sp>
          <p:nvSpPr>
            <p:cNvPr id="5" name="Rectangle 14"/>
            <p:cNvSpPr/>
            <p:nvPr userDrawn="1"/>
          </p:nvSpPr>
          <p:spPr>
            <a:xfrm>
              <a:off x="2915817" y="4862"/>
              <a:ext cx="6228183" cy="1095976"/>
            </a:xfrm>
            <a:custGeom>
              <a:avLst/>
              <a:gdLst/>
              <a:ahLst/>
              <a:cxnLst/>
              <a:rect l="l" t="t" r="r" b="b"/>
              <a:pathLst>
                <a:path w="6228183" h="1095976">
                  <a:moveTo>
                    <a:pt x="0" y="0"/>
                  </a:moveTo>
                  <a:lnTo>
                    <a:pt x="6228183" y="0"/>
                  </a:lnTo>
                  <a:lnTo>
                    <a:pt x="6228183" y="887967"/>
                  </a:lnTo>
                  <a:lnTo>
                    <a:pt x="3152349" y="1095976"/>
                  </a:lnTo>
                  <a:close/>
                </a:path>
              </a:pathLst>
            </a:custGeom>
            <a:solidFill>
              <a:srgbClr val="FFE1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sp>
          <p:nvSpPr>
            <p:cNvPr id="6" name="Rectangle 14"/>
            <p:cNvSpPr/>
            <p:nvPr userDrawn="1"/>
          </p:nvSpPr>
          <p:spPr>
            <a:xfrm>
              <a:off x="0" y="0"/>
              <a:ext cx="9155014" cy="1512935"/>
            </a:xfrm>
            <a:custGeom>
              <a:avLst/>
              <a:gdLst/>
              <a:ahLst/>
              <a:cxnLst/>
              <a:rect l="l" t="t" r="r" b="b"/>
              <a:pathLst>
                <a:path w="9155014" h="1512935">
                  <a:moveTo>
                    <a:pt x="0" y="0"/>
                  </a:moveTo>
                  <a:lnTo>
                    <a:pt x="9151839" y="0"/>
                  </a:lnTo>
                  <a:cubicBezTo>
                    <a:pt x="9152897" y="297937"/>
                    <a:pt x="9153956" y="595873"/>
                    <a:pt x="9155014" y="893810"/>
                  </a:cubicBezTo>
                  <a:lnTo>
                    <a:pt x="9151838" y="894025"/>
                  </a:lnTo>
                  <a:lnTo>
                    <a:pt x="9151838" y="6058"/>
                  </a:lnTo>
                  <a:lnTo>
                    <a:pt x="2923655" y="6058"/>
                  </a:lnTo>
                  <a:lnTo>
                    <a:pt x="6076004" y="1102034"/>
                  </a:lnTo>
                  <a:lnTo>
                    <a:pt x="0" y="1512935"/>
                  </a:lnTo>
                  <a:close/>
                </a:path>
              </a:pathLst>
            </a:custGeom>
            <a:solidFill>
              <a:srgbClr val="FFE1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sp>
          <p:nvSpPr>
            <p:cNvPr id="9" name="Right Triangle 22"/>
            <p:cNvSpPr/>
            <p:nvPr userDrawn="1"/>
          </p:nvSpPr>
          <p:spPr>
            <a:xfrm flipH="1" flipV="1">
              <a:off x="6068512" y="893566"/>
              <a:ext cx="3075835" cy="1277384"/>
            </a:xfrm>
            <a:custGeom>
              <a:avLst/>
              <a:gdLst/>
              <a:ahLst/>
              <a:cxnLst/>
              <a:rect l="l" t="t" r="r" b="b"/>
              <a:pathLst>
                <a:path w="3075835" h="1277384">
                  <a:moveTo>
                    <a:pt x="0" y="1277384"/>
                  </a:moveTo>
                  <a:lnTo>
                    <a:pt x="0" y="0"/>
                  </a:lnTo>
                  <a:lnTo>
                    <a:pt x="3075835" y="1069374"/>
                  </a:lnTo>
                  <a:close/>
                </a:path>
              </a:pathLst>
            </a:custGeom>
            <a:solidFill>
              <a:srgbClr val="FFE1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grpSp>
      <p:grpSp>
        <p:nvGrpSpPr>
          <p:cNvPr id="11" name="Group 10"/>
          <p:cNvGrpSpPr/>
          <p:nvPr/>
        </p:nvGrpSpPr>
        <p:grpSpPr>
          <a:xfrm flipH="1">
            <a:off x="-25872" y="-5772"/>
            <a:ext cx="9176400" cy="993346"/>
            <a:chOff x="0" y="0"/>
            <a:chExt cx="10725785" cy="2521585"/>
          </a:xfrm>
        </p:grpSpPr>
        <p:sp>
          <p:nvSpPr>
            <p:cNvPr id="12" name="Right Triangle 2"/>
            <p:cNvSpPr/>
            <p:nvPr userDrawn="1"/>
          </p:nvSpPr>
          <p:spPr>
            <a:xfrm flipH="1" flipV="1">
              <a:off x="0" y="5080"/>
              <a:ext cx="10697210" cy="1537335"/>
            </a:xfrm>
            <a:custGeom>
              <a:avLst/>
              <a:gdLst/>
              <a:ahLst/>
              <a:cxnLst/>
              <a:rect l="l" t="t" r="r" b="b"/>
              <a:pathLst>
                <a:path w="10697590" h="1537871">
                  <a:moveTo>
                    <a:pt x="7643520" y="1537871"/>
                  </a:moveTo>
                  <a:lnTo>
                    <a:pt x="4183" y="1536965"/>
                  </a:lnTo>
                  <a:lnTo>
                    <a:pt x="0" y="682727"/>
                  </a:lnTo>
                  <a:lnTo>
                    <a:pt x="729" y="545446"/>
                  </a:lnTo>
                  <a:cubicBezTo>
                    <a:pt x="1266" y="455482"/>
                    <a:pt x="1885" y="369002"/>
                    <a:pt x="2504" y="282522"/>
                  </a:cubicBezTo>
                  <a:lnTo>
                    <a:pt x="2782" y="241279"/>
                  </a:lnTo>
                  <a:lnTo>
                    <a:pt x="4165646" y="0"/>
                  </a:lnTo>
                  <a:lnTo>
                    <a:pt x="10697590" y="1535695"/>
                  </a:lnTo>
                  <a:close/>
                </a:path>
              </a:pathLst>
            </a:custGeom>
            <a:solidFill>
              <a:srgbClr val="FFE100"/>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sp>
          <p:nvSpPr>
            <p:cNvPr id="13" name="Right Triangle 2"/>
            <p:cNvSpPr/>
            <p:nvPr userDrawn="1"/>
          </p:nvSpPr>
          <p:spPr>
            <a:xfrm flipH="1" flipV="1">
              <a:off x="3056890" y="0"/>
              <a:ext cx="7644130" cy="2521585"/>
            </a:xfrm>
            <a:custGeom>
              <a:avLst/>
              <a:gdLst/>
              <a:ahLst/>
              <a:cxnLst/>
              <a:rect l="l" t="t" r="r" b="b"/>
              <a:pathLst>
                <a:path w="7644410" h="2521585">
                  <a:moveTo>
                    <a:pt x="3672" y="1219549"/>
                  </a:moveTo>
                  <a:lnTo>
                    <a:pt x="5169" y="997869"/>
                  </a:lnTo>
                  <a:cubicBezTo>
                    <a:pt x="6779" y="727975"/>
                    <a:pt x="7647" y="426717"/>
                    <a:pt x="5551" y="0"/>
                  </a:cubicBezTo>
                  <a:lnTo>
                    <a:pt x="4166536" y="978270"/>
                  </a:lnTo>
                  <a:close/>
                  <a:moveTo>
                    <a:pt x="1237" y="2521585"/>
                  </a:moveTo>
                  <a:cubicBezTo>
                    <a:pt x="-510" y="2165988"/>
                    <a:pt x="-198" y="1897515"/>
                    <a:pt x="886" y="1661713"/>
                  </a:cubicBezTo>
                  <a:lnTo>
                    <a:pt x="890" y="1660997"/>
                  </a:lnTo>
                  <a:lnTo>
                    <a:pt x="5073" y="2515235"/>
                  </a:lnTo>
                  <a:lnTo>
                    <a:pt x="7644410" y="2516141"/>
                  </a:lnTo>
                  <a:close/>
                </a:path>
              </a:pathLst>
            </a:custGeom>
            <a:solidFill>
              <a:srgbClr val="FFE100">
                <a:alpha val="50000"/>
              </a:srgb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sp>
          <p:nvSpPr>
            <p:cNvPr id="14" name="Right Triangle 2"/>
            <p:cNvSpPr/>
            <p:nvPr userDrawn="1"/>
          </p:nvSpPr>
          <p:spPr>
            <a:xfrm flipV="1">
              <a:off x="0" y="11430"/>
              <a:ext cx="10725785" cy="1918335"/>
            </a:xfrm>
            <a:custGeom>
              <a:avLst/>
              <a:gdLst/>
              <a:ahLst/>
              <a:cxnLst/>
              <a:rect l="l" t="t" r="r" b="b"/>
              <a:pathLst>
                <a:path w="10725785" h="1918335">
                  <a:moveTo>
                    <a:pt x="10723625" y="1062827"/>
                  </a:moveTo>
                  <a:lnTo>
                    <a:pt x="10725785" y="621666"/>
                  </a:lnTo>
                  <a:lnTo>
                    <a:pt x="10720843" y="621379"/>
                  </a:lnTo>
                  <a:lnTo>
                    <a:pt x="10721121" y="662622"/>
                  </a:lnTo>
                  <a:cubicBezTo>
                    <a:pt x="10721740" y="749102"/>
                    <a:pt x="10722359" y="835582"/>
                    <a:pt x="10722896" y="925547"/>
                  </a:cubicBezTo>
                  <a:close/>
                  <a:moveTo>
                    <a:pt x="8391" y="1918335"/>
                  </a:moveTo>
                  <a:lnTo>
                    <a:pt x="3080106" y="1917971"/>
                  </a:lnTo>
                  <a:lnTo>
                    <a:pt x="26035" y="1915795"/>
                  </a:lnTo>
                  <a:lnTo>
                    <a:pt x="6557980" y="380100"/>
                  </a:lnTo>
                  <a:lnTo>
                    <a:pt x="0" y="0"/>
                  </a:lnTo>
                  <a:cubicBezTo>
                    <a:pt x="5584" y="1137910"/>
                    <a:pt x="2807" y="780425"/>
                    <a:pt x="8391" y="1918335"/>
                  </a:cubicBezTo>
                  <a:close/>
                </a:path>
              </a:pathLst>
            </a:custGeom>
            <a:solidFill>
              <a:srgbClr val="FFE100">
                <a:alpha val="30000"/>
              </a:srgb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grpSp>
      <p:sp>
        <p:nvSpPr>
          <p:cNvPr id="16" name="Right Triangle 2"/>
          <p:cNvSpPr/>
          <p:nvPr/>
        </p:nvSpPr>
        <p:spPr>
          <a:xfrm flipV="1">
            <a:off x="-25873" y="-5772"/>
            <a:ext cx="9176400" cy="993346"/>
          </a:xfrm>
          <a:custGeom>
            <a:avLst/>
            <a:gdLst/>
            <a:ahLst/>
            <a:cxnLst/>
            <a:rect l="l" t="t" r="r" b="b"/>
            <a:pathLst>
              <a:path w="9176400" h="945040">
                <a:moveTo>
                  <a:pt x="24329" y="457063"/>
                </a:moveTo>
                <a:lnTo>
                  <a:pt x="3585720" y="366636"/>
                </a:lnTo>
                <a:lnTo>
                  <a:pt x="25937" y="0"/>
                </a:lnTo>
                <a:cubicBezTo>
                  <a:pt x="27730" y="159925"/>
                  <a:pt x="26988" y="272831"/>
                  <a:pt x="25610" y="373982"/>
                </a:cubicBezTo>
                <a:close/>
                <a:moveTo>
                  <a:pt x="1848" y="620129"/>
                </a:moveTo>
                <a:lnTo>
                  <a:pt x="2472" y="568679"/>
                </a:lnTo>
                <a:cubicBezTo>
                  <a:pt x="2931" y="534962"/>
                  <a:pt x="3461" y="502551"/>
                  <a:pt x="3990" y="470140"/>
                </a:cubicBezTo>
                <a:lnTo>
                  <a:pt x="4228" y="454683"/>
                </a:lnTo>
                <a:lnTo>
                  <a:pt x="0" y="454790"/>
                </a:lnTo>
                <a:close/>
                <a:moveTo>
                  <a:pt x="9169221" y="940756"/>
                </a:moveTo>
                <a:cubicBezTo>
                  <a:pt x="9173998" y="514290"/>
                  <a:pt x="9171623" y="648268"/>
                  <a:pt x="9176400" y="221802"/>
                </a:cubicBezTo>
                <a:lnTo>
                  <a:pt x="3565748" y="364256"/>
                </a:lnTo>
                <a:lnTo>
                  <a:pt x="9154126" y="939804"/>
                </a:lnTo>
                <a:lnTo>
                  <a:pt x="9151961" y="939805"/>
                </a:lnTo>
                <a:lnTo>
                  <a:pt x="9161197" y="940756"/>
                </a:lnTo>
                <a:close/>
                <a:moveTo>
                  <a:pt x="6563596" y="943136"/>
                </a:moveTo>
                <a:lnTo>
                  <a:pt x="9176400" y="942321"/>
                </a:lnTo>
                <a:lnTo>
                  <a:pt x="9161197" y="940756"/>
                </a:lnTo>
                <a:lnTo>
                  <a:pt x="6541228" y="940620"/>
                </a:lnTo>
                <a:lnTo>
                  <a:pt x="9151961" y="939805"/>
                </a:lnTo>
                <a:lnTo>
                  <a:pt x="3588222" y="366973"/>
                </a:lnTo>
                <a:lnTo>
                  <a:pt x="26827" y="457368"/>
                </a:lnTo>
                <a:lnTo>
                  <a:pt x="26589" y="472820"/>
                </a:lnTo>
                <a:cubicBezTo>
                  <a:pt x="26060" y="505220"/>
                  <a:pt x="25530" y="537619"/>
                  <a:pt x="25071" y="571324"/>
                </a:cubicBezTo>
                <a:lnTo>
                  <a:pt x="24447" y="622757"/>
                </a:lnTo>
                <a:lnTo>
                  <a:pt x="28024" y="942660"/>
                </a:lnTo>
                <a:lnTo>
                  <a:pt x="6561091" y="943000"/>
                </a:lnTo>
                <a:lnTo>
                  <a:pt x="6187003" y="943117"/>
                </a:lnTo>
                <a:close/>
                <a:moveTo>
                  <a:pt x="22246" y="945040"/>
                </a:moveTo>
                <a:lnTo>
                  <a:pt x="6187003" y="943117"/>
                </a:lnTo>
                <a:lnTo>
                  <a:pt x="28026" y="942797"/>
                </a:lnTo>
                <a:lnTo>
                  <a:pt x="28024" y="942660"/>
                </a:lnTo>
                <a:lnTo>
                  <a:pt x="25528" y="942660"/>
                </a:lnTo>
                <a:lnTo>
                  <a:pt x="21949" y="622509"/>
                </a:lnTo>
                <a:lnTo>
                  <a:pt x="21946" y="622777"/>
                </a:lnTo>
                <a:cubicBezTo>
                  <a:pt x="21019" y="711151"/>
                  <a:pt x="20752" y="811769"/>
                  <a:pt x="22246" y="945040"/>
                </a:cubicBezTo>
                <a:close/>
              </a:path>
            </a:pathLst>
          </a:custGeom>
          <a:solidFill>
            <a:schemeClr val="bg1">
              <a:alpha val="70000"/>
            </a:scheme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pic>
        <p:nvPicPr>
          <p:cNvPr id="10" name="Picture 9" descr="McCain-Foods-Logo-Master-RGB.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72412" y="487280"/>
            <a:ext cx="775907" cy="460371"/>
          </a:xfrm>
          <a:prstGeom prst="rect">
            <a:avLst/>
          </a:prstGeom>
        </p:spPr>
      </p:pic>
    </p:spTree>
    <p:extLst>
      <p:ext uri="{BB962C8B-B14F-4D97-AF65-F5344CB8AC3E}">
        <p14:creationId xmlns:p14="http://schemas.microsoft.com/office/powerpoint/2010/main" val="166092266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flipH="1" flipV="1">
            <a:off x="-11546" y="4308892"/>
            <a:ext cx="9155546" cy="835841"/>
            <a:chOff x="0" y="0"/>
            <a:chExt cx="9155014" cy="2170950"/>
          </a:xfrm>
        </p:grpSpPr>
        <p:sp>
          <p:nvSpPr>
            <p:cNvPr id="5" name="Rectangle 14"/>
            <p:cNvSpPr/>
            <p:nvPr userDrawn="1"/>
          </p:nvSpPr>
          <p:spPr>
            <a:xfrm>
              <a:off x="2915817" y="4862"/>
              <a:ext cx="6228183" cy="1095976"/>
            </a:xfrm>
            <a:custGeom>
              <a:avLst/>
              <a:gdLst/>
              <a:ahLst/>
              <a:cxnLst/>
              <a:rect l="l" t="t" r="r" b="b"/>
              <a:pathLst>
                <a:path w="6228183" h="1095976">
                  <a:moveTo>
                    <a:pt x="0" y="0"/>
                  </a:moveTo>
                  <a:lnTo>
                    <a:pt x="6228183" y="0"/>
                  </a:lnTo>
                  <a:lnTo>
                    <a:pt x="6228183" y="887967"/>
                  </a:lnTo>
                  <a:lnTo>
                    <a:pt x="3152349" y="1095976"/>
                  </a:lnTo>
                  <a:close/>
                </a:path>
              </a:pathLst>
            </a:custGeom>
            <a:solidFill>
              <a:srgbClr val="FFE1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sp>
          <p:nvSpPr>
            <p:cNvPr id="6" name="Rectangle 14"/>
            <p:cNvSpPr/>
            <p:nvPr userDrawn="1"/>
          </p:nvSpPr>
          <p:spPr>
            <a:xfrm>
              <a:off x="0" y="0"/>
              <a:ext cx="9155014" cy="1512935"/>
            </a:xfrm>
            <a:custGeom>
              <a:avLst/>
              <a:gdLst/>
              <a:ahLst/>
              <a:cxnLst/>
              <a:rect l="l" t="t" r="r" b="b"/>
              <a:pathLst>
                <a:path w="9155014" h="1512935">
                  <a:moveTo>
                    <a:pt x="0" y="0"/>
                  </a:moveTo>
                  <a:lnTo>
                    <a:pt x="9151839" y="0"/>
                  </a:lnTo>
                  <a:cubicBezTo>
                    <a:pt x="9152897" y="297937"/>
                    <a:pt x="9153956" y="595873"/>
                    <a:pt x="9155014" y="893810"/>
                  </a:cubicBezTo>
                  <a:lnTo>
                    <a:pt x="9151838" y="894025"/>
                  </a:lnTo>
                  <a:lnTo>
                    <a:pt x="9151838" y="6058"/>
                  </a:lnTo>
                  <a:lnTo>
                    <a:pt x="2923655" y="6058"/>
                  </a:lnTo>
                  <a:lnTo>
                    <a:pt x="6076004" y="1102034"/>
                  </a:lnTo>
                  <a:lnTo>
                    <a:pt x="0" y="1512935"/>
                  </a:lnTo>
                  <a:close/>
                </a:path>
              </a:pathLst>
            </a:custGeom>
            <a:solidFill>
              <a:srgbClr val="FFE1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sp>
          <p:nvSpPr>
            <p:cNvPr id="9" name="Right Triangle 22"/>
            <p:cNvSpPr/>
            <p:nvPr userDrawn="1"/>
          </p:nvSpPr>
          <p:spPr>
            <a:xfrm flipH="1" flipV="1">
              <a:off x="6068512" y="893566"/>
              <a:ext cx="3075835" cy="1277384"/>
            </a:xfrm>
            <a:custGeom>
              <a:avLst/>
              <a:gdLst/>
              <a:ahLst/>
              <a:cxnLst/>
              <a:rect l="l" t="t" r="r" b="b"/>
              <a:pathLst>
                <a:path w="3075835" h="1277384">
                  <a:moveTo>
                    <a:pt x="0" y="1277384"/>
                  </a:moveTo>
                  <a:lnTo>
                    <a:pt x="0" y="0"/>
                  </a:lnTo>
                  <a:lnTo>
                    <a:pt x="3075835" y="1069374"/>
                  </a:lnTo>
                  <a:close/>
                </a:path>
              </a:pathLst>
            </a:custGeom>
            <a:solidFill>
              <a:srgbClr val="FFE1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grpSp>
      <p:grpSp>
        <p:nvGrpSpPr>
          <p:cNvPr id="11" name="Group 10"/>
          <p:cNvGrpSpPr/>
          <p:nvPr/>
        </p:nvGrpSpPr>
        <p:grpSpPr>
          <a:xfrm flipH="1">
            <a:off x="-25872" y="-5772"/>
            <a:ext cx="9176400" cy="993346"/>
            <a:chOff x="0" y="0"/>
            <a:chExt cx="10725785" cy="2521585"/>
          </a:xfrm>
        </p:grpSpPr>
        <p:sp>
          <p:nvSpPr>
            <p:cNvPr id="12" name="Right Triangle 2"/>
            <p:cNvSpPr/>
            <p:nvPr userDrawn="1"/>
          </p:nvSpPr>
          <p:spPr>
            <a:xfrm flipH="1" flipV="1">
              <a:off x="0" y="5080"/>
              <a:ext cx="10697210" cy="1537335"/>
            </a:xfrm>
            <a:custGeom>
              <a:avLst/>
              <a:gdLst/>
              <a:ahLst/>
              <a:cxnLst/>
              <a:rect l="l" t="t" r="r" b="b"/>
              <a:pathLst>
                <a:path w="10697590" h="1537871">
                  <a:moveTo>
                    <a:pt x="7643520" y="1537871"/>
                  </a:moveTo>
                  <a:lnTo>
                    <a:pt x="4183" y="1536965"/>
                  </a:lnTo>
                  <a:lnTo>
                    <a:pt x="0" y="682727"/>
                  </a:lnTo>
                  <a:lnTo>
                    <a:pt x="729" y="545446"/>
                  </a:lnTo>
                  <a:cubicBezTo>
                    <a:pt x="1266" y="455482"/>
                    <a:pt x="1885" y="369002"/>
                    <a:pt x="2504" y="282522"/>
                  </a:cubicBezTo>
                  <a:lnTo>
                    <a:pt x="2782" y="241279"/>
                  </a:lnTo>
                  <a:lnTo>
                    <a:pt x="4165646" y="0"/>
                  </a:lnTo>
                  <a:lnTo>
                    <a:pt x="10697590" y="1535695"/>
                  </a:lnTo>
                  <a:close/>
                </a:path>
              </a:pathLst>
            </a:custGeom>
            <a:solidFill>
              <a:srgbClr val="FFE100"/>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sp>
          <p:nvSpPr>
            <p:cNvPr id="13" name="Right Triangle 2"/>
            <p:cNvSpPr/>
            <p:nvPr userDrawn="1"/>
          </p:nvSpPr>
          <p:spPr>
            <a:xfrm flipH="1" flipV="1">
              <a:off x="3056890" y="0"/>
              <a:ext cx="7644130" cy="2521585"/>
            </a:xfrm>
            <a:custGeom>
              <a:avLst/>
              <a:gdLst/>
              <a:ahLst/>
              <a:cxnLst/>
              <a:rect l="l" t="t" r="r" b="b"/>
              <a:pathLst>
                <a:path w="7644410" h="2521585">
                  <a:moveTo>
                    <a:pt x="3672" y="1219549"/>
                  </a:moveTo>
                  <a:lnTo>
                    <a:pt x="5169" y="997869"/>
                  </a:lnTo>
                  <a:cubicBezTo>
                    <a:pt x="6779" y="727975"/>
                    <a:pt x="7647" y="426717"/>
                    <a:pt x="5551" y="0"/>
                  </a:cubicBezTo>
                  <a:lnTo>
                    <a:pt x="4166536" y="978270"/>
                  </a:lnTo>
                  <a:close/>
                  <a:moveTo>
                    <a:pt x="1237" y="2521585"/>
                  </a:moveTo>
                  <a:cubicBezTo>
                    <a:pt x="-510" y="2165988"/>
                    <a:pt x="-198" y="1897515"/>
                    <a:pt x="886" y="1661713"/>
                  </a:cubicBezTo>
                  <a:lnTo>
                    <a:pt x="890" y="1660997"/>
                  </a:lnTo>
                  <a:lnTo>
                    <a:pt x="5073" y="2515235"/>
                  </a:lnTo>
                  <a:lnTo>
                    <a:pt x="7644410" y="2516141"/>
                  </a:lnTo>
                  <a:close/>
                </a:path>
              </a:pathLst>
            </a:custGeom>
            <a:solidFill>
              <a:srgbClr val="FFE100">
                <a:alpha val="50000"/>
              </a:srgbClr>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sp>
          <p:nvSpPr>
            <p:cNvPr id="14" name="Right Triangle 2"/>
            <p:cNvSpPr/>
            <p:nvPr userDrawn="1"/>
          </p:nvSpPr>
          <p:spPr>
            <a:xfrm flipV="1">
              <a:off x="0" y="11430"/>
              <a:ext cx="10725785" cy="1918335"/>
            </a:xfrm>
            <a:custGeom>
              <a:avLst/>
              <a:gdLst/>
              <a:ahLst/>
              <a:cxnLst/>
              <a:rect l="l" t="t" r="r" b="b"/>
              <a:pathLst>
                <a:path w="10725785" h="1918335">
                  <a:moveTo>
                    <a:pt x="10723625" y="1062827"/>
                  </a:moveTo>
                  <a:lnTo>
                    <a:pt x="10725785" y="621666"/>
                  </a:lnTo>
                  <a:lnTo>
                    <a:pt x="10720843" y="621379"/>
                  </a:lnTo>
                  <a:lnTo>
                    <a:pt x="10721121" y="662622"/>
                  </a:lnTo>
                  <a:cubicBezTo>
                    <a:pt x="10721740" y="749102"/>
                    <a:pt x="10722359" y="835582"/>
                    <a:pt x="10722896" y="925547"/>
                  </a:cubicBezTo>
                  <a:close/>
                  <a:moveTo>
                    <a:pt x="8391" y="1918335"/>
                  </a:moveTo>
                  <a:lnTo>
                    <a:pt x="3080106" y="1917971"/>
                  </a:lnTo>
                  <a:lnTo>
                    <a:pt x="26035" y="1915795"/>
                  </a:lnTo>
                  <a:lnTo>
                    <a:pt x="6557980" y="380100"/>
                  </a:lnTo>
                  <a:lnTo>
                    <a:pt x="0" y="0"/>
                  </a:lnTo>
                  <a:cubicBezTo>
                    <a:pt x="5584" y="1137910"/>
                    <a:pt x="2807" y="780425"/>
                    <a:pt x="8391" y="1918335"/>
                  </a:cubicBezTo>
                  <a:close/>
                </a:path>
              </a:pathLst>
            </a:custGeom>
            <a:solidFill>
              <a:srgbClr val="FFE100">
                <a:alpha val="30000"/>
              </a:srgbClr>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grpSp>
      <p:sp>
        <p:nvSpPr>
          <p:cNvPr id="16" name="Right Triangle 2"/>
          <p:cNvSpPr/>
          <p:nvPr/>
        </p:nvSpPr>
        <p:spPr>
          <a:xfrm flipV="1">
            <a:off x="-25873" y="-5772"/>
            <a:ext cx="9176400" cy="993346"/>
          </a:xfrm>
          <a:custGeom>
            <a:avLst/>
            <a:gdLst/>
            <a:ahLst/>
            <a:cxnLst/>
            <a:rect l="l" t="t" r="r" b="b"/>
            <a:pathLst>
              <a:path w="9176400" h="945040">
                <a:moveTo>
                  <a:pt x="24329" y="457063"/>
                </a:moveTo>
                <a:lnTo>
                  <a:pt x="3585720" y="366636"/>
                </a:lnTo>
                <a:lnTo>
                  <a:pt x="25937" y="0"/>
                </a:lnTo>
                <a:cubicBezTo>
                  <a:pt x="27730" y="159925"/>
                  <a:pt x="26988" y="272831"/>
                  <a:pt x="25610" y="373982"/>
                </a:cubicBezTo>
                <a:close/>
                <a:moveTo>
                  <a:pt x="1848" y="620129"/>
                </a:moveTo>
                <a:lnTo>
                  <a:pt x="2472" y="568679"/>
                </a:lnTo>
                <a:cubicBezTo>
                  <a:pt x="2931" y="534962"/>
                  <a:pt x="3461" y="502551"/>
                  <a:pt x="3990" y="470140"/>
                </a:cubicBezTo>
                <a:lnTo>
                  <a:pt x="4228" y="454683"/>
                </a:lnTo>
                <a:lnTo>
                  <a:pt x="0" y="454790"/>
                </a:lnTo>
                <a:close/>
                <a:moveTo>
                  <a:pt x="9169221" y="940756"/>
                </a:moveTo>
                <a:cubicBezTo>
                  <a:pt x="9173998" y="514290"/>
                  <a:pt x="9171623" y="648268"/>
                  <a:pt x="9176400" y="221802"/>
                </a:cubicBezTo>
                <a:lnTo>
                  <a:pt x="3565748" y="364256"/>
                </a:lnTo>
                <a:lnTo>
                  <a:pt x="9154126" y="939804"/>
                </a:lnTo>
                <a:lnTo>
                  <a:pt x="9151961" y="939805"/>
                </a:lnTo>
                <a:lnTo>
                  <a:pt x="9161197" y="940756"/>
                </a:lnTo>
                <a:close/>
                <a:moveTo>
                  <a:pt x="6563596" y="943136"/>
                </a:moveTo>
                <a:lnTo>
                  <a:pt x="9176400" y="942321"/>
                </a:lnTo>
                <a:lnTo>
                  <a:pt x="9161197" y="940756"/>
                </a:lnTo>
                <a:lnTo>
                  <a:pt x="6541228" y="940620"/>
                </a:lnTo>
                <a:lnTo>
                  <a:pt x="9151961" y="939805"/>
                </a:lnTo>
                <a:lnTo>
                  <a:pt x="3588222" y="366973"/>
                </a:lnTo>
                <a:lnTo>
                  <a:pt x="26827" y="457368"/>
                </a:lnTo>
                <a:lnTo>
                  <a:pt x="26589" y="472820"/>
                </a:lnTo>
                <a:cubicBezTo>
                  <a:pt x="26060" y="505220"/>
                  <a:pt x="25530" y="537619"/>
                  <a:pt x="25071" y="571324"/>
                </a:cubicBezTo>
                <a:lnTo>
                  <a:pt x="24447" y="622757"/>
                </a:lnTo>
                <a:lnTo>
                  <a:pt x="28024" y="942660"/>
                </a:lnTo>
                <a:lnTo>
                  <a:pt x="6561091" y="943000"/>
                </a:lnTo>
                <a:lnTo>
                  <a:pt x="6187003" y="943117"/>
                </a:lnTo>
                <a:close/>
                <a:moveTo>
                  <a:pt x="22246" y="945040"/>
                </a:moveTo>
                <a:lnTo>
                  <a:pt x="6187003" y="943117"/>
                </a:lnTo>
                <a:lnTo>
                  <a:pt x="28026" y="942797"/>
                </a:lnTo>
                <a:lnTo>
                  <a:pt x="28024" y="942660"/>
                </a:lnTo>
                <a:lnTo>
                  <a:pt x="25528" y="942660"/>
                </a:lnTo>
                <a:lnTo>
                  <a:pt x="21949" y="622509"/>
                </a:lnTo>
                <a:lnTo>
                  <a:pt x="21946" y="622777"/>
                </a:lnTo>
                <a:cubicBezTo>
                  <a:pt x="21019" y="711151"/>
                  <a:pt x="20752" y="811769"/>
                  <a:pt x="22246" y="945040"/>
                </a:cubicBezTo>
                <a:close/>
              </a:path>
            </a:pathLst>
          </a:custGeom>
          <a:solidFill>
            <a:schemeClr val="bg1">
              <a:alpha val="70000"/>
            </a:schemeClr>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pic>
        <p:nvPicPr>
          <p:cNvPr id="10" name="Picture 9" descr="McCain-Foods-Logo-Master-RGB.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72412" y="487280"/>
            <a:ext cx="775907" cy="460371"/>
          </a:xfrm>
          <a:prstGeom prst="rect">
            <a:avLst/>
          </a:prstGeom>
        </p:spPr>
      </p:pic>
    </p:spTree>
    <p:extLst>
      <p:ext uri="{BB962C8B-B14F-4D97-AF65-F5344CB8AC3E}">
        <p14:creationId xmlns:p14="http://schemas.microsoft.com/office/powerpoint/2010/main" val="311045028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487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endParaRPr lang="en-GB" dirty="0">
              <a:solidFill>
                <a:srgbClr val="FFFFFF"/>
              </a:solidFill>
            </a:endParaRPr>
          </a:p>
        </p:txBody>
      </p:sp>
    </p:spTree>
    <p:extLst>
      <p:ext uri="{BB962C8B-B14F-4D97-AF65-F5344CB8AC3E}">
        <p14:creationId xmlns:p14="http://schemas.microsoft.com/office/powerpoint/2010/main" val="39341610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flipH="1" flipV="1">
            <a:off x="-11546" y="4308892"/>
            <a:ext cx="9155546" cy="835841"/>
            <a:chOff x="0" y="0"/>
            <a:chExt cx="9155014" cy="2170950"/>
          </a:xfrm>
        </p:grpSpPr>
        <p:sp>
          <p:nvSpPr>
            <p:cNvPr id="5" name="Rectangle 14"/>
            <p:cNvSpPr/>
            <p:nvPr userDrawn="1"/>
          </p:nvSpPr>
          <p:spPr>
            <a:xfrm>
              <a:off x="2915817" y="4862"/>
              <a:ext cx="6228183" cy="1095976"/>
            </a:xfrm>
            <a:custGeom>
              <a:avLst/>
              <a:gdLst/>
              <a:ahLst/>
              <a:cxnLst/>
              <a:rect l="l" t="t" r="r" b="b"/>
              <a:pathLst>
                <a:path w="6228183" h="1095976">
                  <a:moveTo>
                    <a:pt x="0" y="0"/>
                  </a:moveTo>
                  <a:lnTo>
                    <a:pt x="6228183" y="0"/>
                  </a:lnTo>
                  <a:lnTo>
                    <a:pt x="6228183" y="887967"/>
                  </a:lnTo>
                  <a:lnTo>
                    <a:pt x="3152349" y="1095976"/>
                  </a:lnTo>
                  <a:close/>
                </a:path>
              </a:pathLst>
            </a:custGeom>
            <a:solidFill>
              <a:srgbClr val="FFE1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sp>
          <p:nvSpPr>
            <p:cNvPr id="6" name="Rectangle 14"/>
            <p:cNvSpPr/>
            <p:nvPr userDrawn="1"/>
          </p:nvSpPr>
          <p:spPr>
            <a:xfrm>
              <a:off x="0" y="0"/>
              <a:ext cx="9155014" cy="1512935"/>
            </a:xfrm>
            <a:custGeom>
              <a:avLst/>
              <a:gdLst/>
              <a:ahLst/>
              <a:cxnLst/>
              <a:rect l="l" t="t" r="r" b="b"/>
              <a:pathLst>
                <a:path w="9155014" h="1512935">
                  <a:moveTo>
                    <a:pt x="0" y="0"/>
                  </a:moveTo>
                  <a:lnTo>
                    <a:pt x="9151839" y="0"/>
                  </a:lnTo>
                  <a:cubicBezTo>
                    <a:pt x="9152897" y="297937"/>
                    <a:pt x="9153956" y="595873"/>
                    <a:pt x="9155014" y="893810"/>
                  </a:cubicBezTo>
                  <a:lnTo>
                    <a:pt x="9151838" y="894025"/>
                  </a:lnTo>
                  <a:lnTo>
                    <a:pt x="9151838" y="6058"/>
                  </a:lnTo>
                  <a:lnTo>
                    <a:pt x="2923655" y="6058"/>
                  </a:lnTo>
                  <a:lnTo>
                    <a:pt x="6076004" y="1102034"/>
                  </a:lnTo>
                  <a:lnTo>
                    <a:pt x="0" y="1512935"/>
                  </a:lnTo>
                  <a:close/>
                </a:path>
              </a:pathLst>
            </a:custGeom>
            <a:solidFill>
              <a:srgbClr val="FFE1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sp>
          <p:nvSpPr>
            <p:cNvPr id="9" name="Right Triangle 22"/>
            <p:cNvSpPr/>
            <p:nvPr userDrawn="1"/>
          </p:nvSpPr>
          <p:spPr>
            <a:xfrm flipH="1" flipV="1">
              <a:off x="6068512" y="893566"/>
              <a:ext cx="3075835" cy="1277384"/>
            </a:xfrm>
            <a:custGeom>
              <a:avLst/>
              <a:gdLst/>
              <a:ahLst/>
              <a:cxnLst/>
              <a:rect l="l" t="t" r="r" b="b"/>
              <a:pathLst>
                <a:path w="3075835" h="1277384">
                  <a:moveTo>
                    <a:pt x="0" y="1277384"/>
                  </a:moveTo>
                  <a:lnTo>
                    <a:pt x="0" y="0"/>
                  </a:lnTo>
                  <a:lnTo>
                    <a:pt x="3075835" y="1069374"/>
                  </a:lnTo>
                  <a:close/>
                </a:path>
              </a:pathLst>
            </a:custGeom>
            <a:solidFill>
              <a:srgbClr val="FFE1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grpSp>
      <p:grpSp>
        <p:nvGrpSpPr>
          <p:cNvPr id="11" name="Group 10"/>
          <p:cNvGrpSpPr/>
          <p:nvPr/>
        </p:nvGrpSpPr>
        <p:grpSpPr>
          <a:xfrm flipH="1">
            <a:off x="-25872" y="-5772"/>
            <a:ext cx="9176400" cy="993346"/>
            <a:chOff x="0" y="0"/>
            <a:chExt cx="10725785" cy="2521585"/>
          </a:xfrm>
        </p:grpSpPr>
        <p:sp>
          <p:nvSpPr>
            <p:cNvPr id="12" name="Right Triangle 2"/>
            <p:cNvSpPr/>
            <p:nvPr userDrawn="1"/>
          </p:nvSpPr>
          <p:spPr>
            <a:xfrm flipH="1" flipV="1">
              <a:off x="0" y="5080"/>
              <a:ext cx="10697210" cy="1537335"/>
            </a:xfrm>
            <a:custGeom>
              <a:avLst/>
              <a:gdLst/>
              <a:ahLst/>
              <a:cxnLst/>
              <a:rect l="l" t="t" r="r" b="b"/>
              <a:pathLst>
                <a:path w="10697590" h="1537871">
                  <a:moveTo>
                    <a:pt x="7643520" y="1537871"/>
                  </a:moveTo>
                  <a:lnTo>
                    <a:pt x="4183" y="1536965"/>
                  </a:lnTo>
                  <a:lnTo>
                    <a:pt x="0" y="682727"/>
                  </a:lnTo>
                  <a:lnTo>
                    <a:pt x="729" y="545446"/>
                  </a:lnTo>
                  <a:cubicBezTo>
                    <a:pt x="1266" y="455482"/>
                    <a:pt x="1885" y="369002"/>
                    <a:pt x="2504" y="282522"/>
                  </a:cubicBezTo>
                  <a:lnTo>
                    <a:pt x="2782" y="241279"/>
                  </a:lnTo>
                  <a:lnTo>
                    <a:pt x="4165646" y="0"/>
                  </a:lnTo>
                  <a:lnTo>
                    <a:pt x="10697590" y="1535695"/>
                  </a:lnTo>
                  <a:close/>
                </a:path>
              </a:pathLst>
            </a:custGeom>
            <a:solidFill>
              <a:srgbClr val="FFE100"/>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sp>
          <p:nvSpPr>
            <p:cNvPr id="13" name="Right Triangle 2"/>
            <p:cNvSpPr/>
            <p:nvPr userDrawn="1"/>
          </p:nvSpPr>
          <p:spPr>
            <a:xfrm flipH="1" flipV="1">
              <a:off x="3056890" y="0"/>
              <a:ext cx="7644130" cy="2521585"/>
            </a:xfrm>
            <a:custGeom>
              <a:avLst/>
              <a:gdLst/>
              <a:ahLst/>
              <a:cxnLst/>
              <a:rect l="l" t="t" r="r" b="b"/>
              <a:pathLst>
                <a:path w="7644410" h="2521585">
                  <a:moveTo>
                    <a:pt x="3672" y="1219549"/>
                  </a:moveTo>
                  <a:lnTo>
                    <a:pt x="5169" y="997869"/>
                  </a:lnTo>
                  <a:cubicBezTo>
                    <a:pt x="6779" y="727975"/>
                    <a:pt x="7647" y="426717"/>
                    <a:pt x="5551" y="0"/>
                  </a:cubicBezTo>
                  <a:lnTo>
                    <a:pt x="4166536" y="978270"/>
                  </a:lnTo>
                  <a:close/>
                  <a:moveTo>
                    <a:pt x="1237" y="2521585"/>
                  </a:moveTo>
                  <a:cubicBezTo>
                    <a:pt x="-510" y="2165988"/>
                    <a:pt x="-198" y="1897515"/>
                    <a:pt x="886" y="1661713"/>
                  </a:cubicBezTo>
                  <a:lnTo>
                    <a:pt x="890" y="1660997"/>
                  </a:lnTo>
                  <a:lnTo>
                    <a:pt x="5073" y="2515235"/>
                  </a:lnTo>
                  <a:lnTo>
                    <a:pt x="7644410" y="2516141"/>
                  </a:lnTo>
                  <a:close/>
                </a:path>
              </a:pathLst>
            </a:custGeom>
            <a:solidFill>
              <a:srgbClr val="FFE100">
                <a:alpha val="50000"/>
              </a:srgb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sp>
          <p:nvSpPr>
            <p:cNvPr id="14" name="Right Triangle 2"/>
            <p:cNvSpPr/>
            <p:nvPr userDrawn="1"/>
          </p:nvSpPr>
          <p:spPr>
            <a:xfrm flipV="1">
              <a:off x="0" y="11430"/>
              <a:ext cx="10725785" cy="1918335"/>
            </a:xfrm>
            <a:custGeom>
              <a:avLst/>
              <a:gdLst/>
              <a:ahLst/>
              <a:cxnLst/>
              <a:rect l="l" t="t" r="r" b="b"/>
              <a:pathLst>
                <a:path w="10725785" h="1918335">
                  <a:moveTo>
                    <a:pt x="10723625" y="1062827"/>
                  </a:moveTo>
                  <a:lnTo>
                    <a:pt x="10725785" y="621666"/>
                  </a:lnTo>
                  <a:lnTo>
                    <a:pt x="10720843" y="621379"/>
                  </a:lnTo>
                  <a:lnTo>
                    <a:pt x="10721121" y="662622"/>
                  </a:lnTo>
                  <a:cubicBezTo>
                    <a:pt x="10721740" y="749102"/>
                    <a:pt x="10722359" y="835582"/>
                    <a:pt x="10722896" y="925547"/>
                  </a:cubicBezTo>
                  <a:close/>
                  <a:moveTo>
                    <a:pt x="8391" y="1918335"/>
                  </a:moveTo>
                  <a:lnTo>
                    <a:pt x="3080106" y="1917971"/>
                  </a:lnTo>
                  <a:lnTo>
                    <a:pt x="26035" y="1915795"/>
                  </a:lnTo>
                  <a:lnTo>
                    <a:pt x="6557980" y="380100"/>
                  </a:lnTo>
                  <a:lnTo>
                    <a:pt x="0" y="0"/>
                  </a:lnTo>
                  <a:cubicBezTo>
                    <a:pt x="5584" y="1137910"/>
                    <a:pt x="2807" y="780425"/>
                    <a:pt x="8391" y="1918335"/>
                  </a:cubicBezTo>
                  <a:close/>
                </a:path>
              </a:pathLst>
            </a:custGeom>
            <a:solidFill>
              <a:srgbClr val="FFE100">
                <a:alpha val="30000"/>
              </a:srgb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grpSp>
      <p:sp>
        <p:nvSpPr>
          <p:cNvPr id="16" name="Right Triangle 2"/>
          <p:cNvSpPr/>
          <p:nvPr/>
        </p:nvSpPr>
        <p:spPr>
          <a:xfrm flipV="1">
            <a:off x="-25873" y="-5772"/>
            <a:ext cx="9176400" cy="993346"/>
          </a:xfrm>
          <a:custGeom>
            <a:avLst/>
            <a:gdLst/>
            <a:ahLst/>
            <a:cxnLst/>
            <a:rect l="l" t="t" r="r" b="b"/>
            <a:pathLst>
              <a:path w="9176400" h="945040">
                <a:moveTo>
                  <a:pt x="24329" y="457063"/>
                </a:moveTo>
                <a:lnTo>
                  <a:pt x="3585720" y="366636"/>
                </a:lnTo>
                <a:lnTo>
                  <a:pt x="25937" y="0"/>
                </a:lnTo>
                <a:cubicBezTo>
                  <a:pt x="27730" y="159925"/>
                  <a:pt x="26988" y="272831"/>
                  <a:pt x="25610" y="373982"/>
                </a:cubicBezTo>
                <a:close/>
                <a:moveTo>
                  <a:pt x="1848" y="620129"/>
                </a:moveTo>
                <a:lnTo>
                  <a:pt x="2472" y="568679"/>
                </a:lnTo>
                <a:cubicBezTo>
                  <a:pt x="2931" y="534962"/>
                  <a:pt x="3461" y="502551"/>
                  <a:pt x="3990" y="470140"/>
                </a:cubicBezTo>
                <a:lnTo>
                  <a:pt x="4228" y="454683"/>
                </a:lnTo>
                <a:lnTo>
                  <a:pt x="0" y="454790"/>
                </a:lnTo>
                <a:close/>
                <a:moveTo>
                  <a:pt x="9169221" y="940756"/>
                </a:moveTo>
                <a:cubicBezTo>
                  <a:pt x="9173998" y="514290"/>
                  <a:pt x="9171623" y="648268"/>
                  <a:pt x="9176400" y="221802"/>
                </a:cubicBezTo>
                <a:lnTo>
                  <a:pt x="3565748" y="364256"/>
                </a:lnTo>
                <a:lnTo>
                  <a:pt x="9154126" y="939804"/>
                </a:lnTo>
                <a:lnTo>
                  <a:pt x="9151961" y="939805"/>
                </a:lnTo>
                <a:lnTo>
                  <a:pt x="9161197" y="940756"/>
                </a:lnTo>
                <a:close/>
                <a:moveTo>
                  <a:pt x="6563596" y="943136"/>
                </a:moveTo>
                <a:lnTo>
                  <a:pt x="9176400" y="942321"/>
                </a:lnTo>
                <a:lnTo>
                  <a:pt x="9161197" y="940756"/>
                </a:lnTo>
                <a:lnTo>
                  <a:pt x="6541228" y="940620"/>
                </a:lnTo>
                <a:lnTo>
                  <a:pt x="9151961" y="939805"/>
                </a:lnTo>
                <a:lnTo>
                  <a:pt x="3588222" y="366973"/>
                </a:lnTo>
                <a:lnTo>
                  <a:pt x="26827" y="457368"/>
                </a:lnTo>
                <a:lnTo>
                  <a:pt x="26589" y="472820"/>
                </a:lnTo>
                <a:cubicBezTo>
                  <a:pt x="26060" y="505220"/>
                  <a:pt x="25530" y="537619"/>
                  <a:pt x="25071" y="571324"/>
                </a:cubicBezTo>
                <a:lnTo>
                  <a:pt x="24447" y="622757"/>
                </a:lnTo>
                <a:lnTo>
                  <a:pt x="28024" y="942660"/>
                </a:lnTo>
                <a:lnTo>
                  <a:pt x="6561091" y="943000"/>
                </a:lnTo>
                <a:lnTo>
                  <a:pt x="6187003" y="943117"/>
                </a:lnTo>
                <a:close/>
                <a:moveTo>
                  <a:pt x="22246" y="945040"/>
                </a:moveTo>
                <a:lnTo>
                  <a:pt x="6187003" y="943117"/>
                </a:lnTo>
                <a:lnTo>
                  <a:pt x="28026" y="942797"/>
                </a:lnTo>
                <a:lnTo>
                  <a:pt x="28024" y="942660"/>
                </a:lnTo>
                <a:lnTo>
                  <a:pt x="25528" y="942660"/>
                </a:lnTo>
                <a:lnTo>
                  <a:pt x="21949" y="622509"/>
                </a:lnTo>
                <a:lnTo>
                  <a:pt x="21946" y="622777"/>
                </a:lnTo>
                <a:cubicBezTo>
                  <a:pt x="21019" y="711151"/>
                  <a:pt x="20752" y="811769"/>
                  <a:pt x="22246" y="945040"/>
                </a:cubicBezTo>
                <a:close/>
              </a:path>
            </a:pathLst>
          </a:custGeom>
          <a:solidFill>
            <a:schemeClr val="bg1">
              <a:alpha val="70000"/>
            </a:scheme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pic>
        <p:nvPicPr>
          <p:cNvPr id="10" name="Picture 9" descr="McCain-Foods-Logo-Master-RGB.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72412" y="487280"/>
            <a:ext cx="775907" cy="460371"/>
          </a:xfrm>
          <a:prstGeom prst="rect">
            <a:avLst/>
          </a:prstGeom>
        </p:spPr>
      </p:pic>
    </p:spTree>
    <p:extLst>
      <p:ext uri="{BB962C8B-B14F-4D97-AF65-F5344CB8AC3E}">
        <p14:creationId xmlns:p14="http://schemas.microsoft.com/office/powerpoint/2010/main" val="396443395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flipH="1" flipV="1">
            <a:off x="-11546" y="4308890"/>
            <a:ext cx="9155546" cy="835841"/>
            <a:chOff x="0" y="0"/>
            <a:chExt cx="9155014" cy="2170950"/>
          </a:xfrm>
        </p:grpSpPr>
        <p:sp>
          <p:nvSpPr>
            <p:cNvPr id="5" name="Rectangle 14"/>
            <p:cNvSpPr/>
            <p:nvPr userDrawn="1"/>
          </p:nvSpPr>
          <p:spPr>
            <a:xfrm>
              <a:off x="2915817" y="4862"/>
              <a:ext cx="6228183" cy="1095976"/>
            </a:xfrm>
            <a:custGeom>
              <a:avLst/>
              <a:gdLst/>
              <a:ahLst/>
              <a:cxnLst/>
              <a:rect l="l" t="t" r="r" b="b"/>
              <a:pathLst>
                <a:path w="6228183" h="1095976">
                  <a:moveTo>
                    <a:pt x="0" y="0"/>
                  </a:moveTo>
                  <a:lnTo>
                    <a:pt x="6228183" y="0"/>
                  </a:lnTo>
                  <a:lnTo>
                    <a:pt x="6228183" y="887967"/>
                  </a:lnTo>
                  <a:lnTo>
                    <a:pt x="3152349" y="1095976"/>
                  </a:lnTo>
                  <a:close/>
                </a:path>
              </a:pathLst>
            </a:custGeom>
            <a:solidFill>
              <a:srgbClr val="FFE1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sp>
          <p:nvSpPr>
            <p:cNvPr id="6" name="Rectangle 14"/>
            <p:cNvSpPr/>
            <p:nvPr userDrawn="1"/>
          </p:nvSpPr>
          <p:spPr>
            <a:xfrm>
              <a:off x="0" y="0"/>
              <a:ext cx="9155014" cy="1512935"/>
            </a:xfrm>
            <a:custGeom>
              <a:avLst/>
              <a:gdLst/>
              <a:ahLst/>
              <a:cxnLst/>
              <a:rect l="l" t="t" r="r" b="b"/>
              <a:pathLst>
                <a:path w="9155014" h="1512935">
                  <a:moveTo>
                    <a:pt x="0" y="0"/>
                  </a:moveTo>
                  <a:lnTo>
                    <a:pt x="9151839" y="0"/>
                  </a:lnTo>
                  <a:cubicBezTo>
                    <a:pt x="9152897" y="297937"/>
                    <a:pt x="9153956" y="595873"/>
                    <a:pt x="9155014" y="893810"/>
                  </a:cubicBezTo>
                  <a:lnTo>
                    <a:pt x="9151838" y="894025"/>
                  </a:lnTo>
                  <a:lnTo>
                    <a:pt x="9151838" y="6058"/>
                  </a:lnTo>
                  <a:lnTo>
                    <a:pt x="2923655" y="6058"/>
                  </a:lnTo>
                  <a:lnTo>
                    <a:pt x="6076004" y="1102034"/>
                  </a:lnTo>
                  <a:lnTo>
                    <a:pt x="0" y="1512935"/>
                  </a:lnTo>
                  <a:close/>
                </a:path>
              </a:pathLst>
            </a:custGeom>
            <a:solidFill>
              <a:srgbClr val="FFE1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sp>
          <p:nvSpPr>
            <p:cNvPr id="9" name="Right Triangle 22"/>
            <p:cNvSpPr/>
            <p:nvPr userDrawn="1"/>
          </p:nvSpPr>
          <p:spPr>
            <a:xfrm flipH="1" flipV="1">
              <a:off x="6068512" y="893566"/>
              <a:ext cx="3075835" cy="1277384"/>
            </a:xfrm>
            <a:custGeom>
              <a:avLst/>
              <a:gdLst/>
              <a:ahLst/>
              <a:cxnLst/>
              <a:rect l="l" t="t" r="r" b="b"/>
              <a:pathLst>
                <a:path w="3075835" h="1277384">
                  <a:moveTo>
                    <a:pt x="0" y="1277384"/>
                  </a:moveTo>
                  <a:lnTo>
                    <a:pt x="0" y="0"/>
                  </a:lnTo>
                  <a:lnTo>
                    <a:pt x="3075835" y="1069374"/>
                  </a:lnTo>
                  <a:close/>
                </a:path>
              </a:pathLst>
            </a:custGeom>
            <a:solidFill>
              <a:srgbClr val="FFE1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grpSp>
      <p:grpSp>
        <p:nvGrpSpPr>
          <p:cNvPr id="11" name="Group 10"/>
          <p:cNvGrpSpPr/>
          <p:nvPr/>
        </p:nvGrpSpPr>
        <p:grpSpPr>
          <a:xfrm flipH="1">
            <a:off x="-25872" y="-5772"/>
            <a:ext cx="9176400" cy="993346"/>
            <a:chOff x="0" y="0"/>
            <a:chExt cx="10725785" cy="2521585"/>
          </a:xfrm>
        </p:grpSpPr>
        <p:sp>
          <p:nvSpPr>
            <p:cNvPr id="12" name="Right Triangle 2"/>
            <p:cNvSpPr/>
            <p:nvPr userDrawn="1"/>
          </p:nvSpPr>
          <p:spPr>
            <a:xfrm flipH="1" flipV="1">
              <a:off x="0" y="5080"/>
              <a:ext cx="10697210" cy="1537335"/>
            </a:xfrm>
            <a:custGeom>
              <a:avLst/>
              <a:gdLst/>
              <a:ahLst/>
              <a:cxnLst/>
              <a:rect l="l" t="t" r="r" b="b"/>
              <a:pathLst>
                <a:path w="10697590" h="1537871">
                  <a:moveTo>
                    <a:pt x="7643520" y="1537871"/>
                  </a:moveTo>
                  <a:lnTo>
                    <a:pt x="4183" y="1536965"/>
                  </a:lnTo>
                  <a:lnTo>
                    <a:pt x="0" y="682727"/>
                  </a:lnTo>
                  <a:lnTo>
                    <a:pt x="729" y="545446"/>
                  </a:lnTo>
                  <a:cubicBezTo>
                    <a:pt x="1266" y="455482"/>
                    <a:pt x="1885" y="369002"/>
                    <a:pt x="2504" y="282522"/>
                  </a:cubicBezTo>
                  <a:lnTo>
                    <a:pt x="2782" y="241279"/>
                  </a:lnTo>
                  <a:lnTo>
                    <a:pt x="4165646" y="0"/>
                  </a:lnTo>
                  <a:lnTo>
                    <a:pt x="10697590" y="1535695"/>
                  </a:lnTo>
                  <a:close/>
                </a:path>
              </a:pathLst>
            </a:custGeom>
            <a:solidFill>
              <a:srgbClr val="FFE100"/>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sp>
          <p:nvSpPr>
            <p:cNvPr id="13" name="Right Triangle 2"/>
            <p:cNvSpPr/>
            <p:nvPr userDrawn="1"/>
          </p:nvSpPr>
          <p:spPr>
            <a:xfrm flipH="1" flipV="1">
              <a:off x="3056890" y="0"/>
              <a:ext cx="7644130" cy="2521585"/>
            </a:xfrm>
            <a:custGeom>
              <a:avLst/>
              <a:gdLst/>
              <a:ahLst/>
              <a:cxnLst/>
              <a:rect l="l" t="t" r="r" b="b"/>
              <a:pathLst>
                <a:path w="7644410" h="2521585">
                  <a:moveTo>
                    <a:pt x="3672" y="1219549"/>
                  </a:moveTo>
                  <a:lnTo>
                    <a:pt x="5169" y="997869"/>
                  </a:lnTo>
                  <a:cubicBezTo>
                    <a:pt x="6779" y="727975"/>
                    <a:pt x="7647" y="426717"/>
                    <a:pt x="5551" y="0"/>
                  </a:cubicBezTo>
                  <a:lnTo>
                    <a:pt x="4166536" y="978270"/>
                  </a:lnTo>
                  <a:close/>
                  <a:moveTo>
                    <a:pt x="1237" y="2521585"/>
                  </a:moveTo>
                  <a:cubicBezTo>
                    <a:pt x="-510" y="2165988"/>
                    <a:pt x="-198" y="1897515"/>
                    <a:pt x="886" y="1661713"/>
                  </a:cubicBezTo>
                  <a:lnTo>
                    <a:pt x="890" y="1660997"/>
                  </a:lnTo>
                  <a:lnTo>
                    <a:pt x="5073" y="2515235"/>
                  </a:lnTo>
                  <a:lnTo>
                    <a:pt x="7644410" y="2516141"/>
                  </a:lnTo>
                  <a:close/>
                </a:path>
              </a:pathLst>
            </a:custGeom>
            <a:solidFill>
              <a:srgbClr val="FFE100">
                <a:alpha val="50000"/>
              </a:srgb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sp>
          <p:nvSpPr>
            <p:cNvPr id="14" name="Right Triangle 2"/>
            <p:cNvSpPr/>
            <p:nvPr userDrawn="1"/>
          </p:nvSpPr>
          <p:spPr>
            <a:xfrm flipV="1">
              <a:off x="0" y="11430"/>
              <a:ext cx="10725785" cy="1918335"/>
            </a:xfrm>
            <a:custGeom>
              <a:avLst/>
              <a:gdLst/>
              <a:ahLst/>
              <a:cxnLst/>
              <a:rect l="l" t="t" r="r" b="b"/>
              <a:pathLst>
                <a:path w="10725785" h="1918335">
                  <a:moveTo>
                    <a:pt x="10723625" y="1062827"/>
                  </a:moveTo>
                  <a:lnTo>
                    <a:pt x="10725785" y="621666"/>
                  </a:lnTo>
                  <a:lnTo>
                    <a:pt x="10720843" y="621379"/>
                  </a:lnTo>
                  <a:lnTo>
                    <a:pt x="10721121" y="662622"/>
                  </a:lnTo>
                  <a:cubicBezTo>
                    <a:pt x="10721740" y="749102"/>
                    <a:pt x="10722359" y="835582"/>
                    <a:pt x="10722896" y="925547"/>
                  </a:cubicBezTo>
                  <a:close/>
                  <a:moveTo>
                    <a:pt x="8391" y="1918335"/>
                  </a:moveTo>
                  <a:lnTo>
                    <a:pt x="3080106" y="1917971"/>
                  </a:lnTo>
                  <a:lnTo>
                    <a:pt x="26035" y="1915795"/>
                  </a:lnTo>
                  <a:lnTo>
                    <a:pt x="6557980" y="380100"/>
                  </a:lnTo>
                  <a:lnTo>
                    <a:pt x="0" y="0"/>
                  </a:lnTo>
                  <a:cubicBezTo>
                    <a:pt x="5584" y="1137910"/>
                    <a:pt x="2807" y="780425"/>
                    <a:pt x="8391" y="1918335"/>
                  </a:cubicBezTo>
                  <a:close/>
                </a:path>
              </a:pathLst>
            </a:custGeom>
            <a:solidFill>
              <a:srgbClr val="FFE100">
                <a:alpha val="30000"/>
              </a:srgb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grpSp>
      <p:sp>
        <p:nvSpPr>
          <p:cNvPr id="16" name="Right Triangle 2"/>
          <p:cNvSpPr/>
          <p:nvPr/>
        </p:nvSpPr>
        <p:spPr>
          <a:xfrm flipV="1">
            <a:off x="-25873" y="-5772"/>
            <a:ext cx="9176400" cy="993346"/>
          </a:xfrm>
          <a:custGeom>
            <a:avLst/>
            <a:gdLst/>
            <a:ahLst/>
            <a:cxnLst/>
            <a:rect l="l" t="t" r="r" b="b"/>
            <a:pathLst>
              <a:path w="9176400" h="945040">
                <a:moveTo>
                  <a:pt x="24329" y="457063"/>
                </a:moveTo>
                <a:lnTo>
                  <a:pt x="3585720" y="366636"/>
                </a:lnTo>
                <a:lnTo>
                  <a:pt x="25937" y="0"/>
                </a:lnTo>
                <a:cubicBezTo>
                  <a:pt x="27730" y="159925"/>
                  <a:pt x="26988" y="272831"/>
                  <a:pt x="25610" y="373982"/>
                </a:cubicBezTo>
                <a:close/>
                <a:moveTo>
                  <a:pt x="1848" y="620129"/>
                </a:moveTo>
                <a:lnTo>
                  <a:pt x="2472" y="568679"/>
                </a:lnTo>
                <a:cubicBezTo>
                  <a:pt x="2931" y="534962"/>
                  <a:pt x="3461" y="502551"/>
                  <a:pt x="3990" y="470140"/>
                </a:cubicBezTo>
                <a:lnTo>
                  <a:pt x="4228" y="454683"/>
                </a:lnTo>
                <a:lnTo>
                  <a:pt x="0" y="454790"/>
                </a:lnTo>
                <a:close/>
                <a:moveTo>
                  <a:pt x="9169221" y="940756"/>
                </a:moveTo>
                <a:cubicBezTo>
                  <a:pt x="9173998" y="514290"/>
                  <a:pt x="9171623" y="648268"/>
                  <a:pt x="9176400" y="221802"/>
                </a:cubicBezTo>
                <a:lnTo>
                  <a:pt x="3565748" y="364256"/>
                </a:lnTo>
                <a:lnTo>
                  <a:pt x="9154126" y="939804"/>
                </a:lnTo>
                <a:lnTo>
                  <a:pt x="9151961" y="939805"/>
                </a:lnTo>
                <a:lnTo>
                  <a:pt x="9161197" y="940756"/>
                </a:lnTo>
                <a:close/>
                <a:moveTo>
                  <a:pt x="6563596" y="943136"/>
                </a:moveTo>
                <a:lnTo>
                  <a:pt x="9176400" y="942321"/>
                </a:lnTo>
                <a:lnTo>
                  <a:pt x="9161197" y="940756"/>
                </a:lnTo>
                <a:lnTo>
                  <a:pt x="6541228" y="940620"/>
                </a:lnTo>
                <a:lnTo>
                  <a:pt x="9151961" y="939805"/>
                </a:lnTo>
                <a:lnTo>
                  <a:pt x="3588222" y="366973"/>
                </a:lnTo>
                <a:lnTo>
                  <a:pt x="26827" y="457368"/>
                </a:lnTo>
                <a:lnTo>
                  <a:pt x="26589" y="472820"/>
                </a:lnTo>
                <a:cubicBezTo>
                  <a:pt x="26060" y="505220"/>
                  <a:pt x="25530" y="537619"/>
                  <a:pt x="25071" y="571324"/>
                </a:cubicBezTo>
                <a:lnTo>
                  <a:pt x="24447" y="622757"/>
                </a:lnTo>
                <a:lnTo>
                  <a:pt x="28024" y="942660"/>
                </a:lnTo>
                <a:lnTo>
                  <a:pt x="6561091" y="943000"/>
                </a:lnTo>
                <a:lnTo>
                  <a:pt x="6187003" y="943117"/>
                </a:lnTo>
                <a:close/>
                <a:moveTo>
                  <a:pt x="22246" y="945040"/>
                </a:moveTo>
                <a:lnTo>
                  <a:pt x="6187003" y="943117"/>
                </a:lnTo>
                <a:lnTo>
                  <a:pt x="28026" y="942797"/>
                </a:lnTo>
                <a:lnTo>
                  <a:pt x="28024" y="942660"/>
                </a:lnTo>
                <a:lnTo>
                  <a:pt x="25528" y="942660"/>
                </a:lnTo>
                <a:lnTo>
                  <a:pt x="21949" y="622509"/>
                </a:lnTo>
                <a:lnTo>
                  <a:pt x="21946" y="622777"/>
                </a:lnTo>
                <a:cubicBezTo>
                  <a:pt x="21019" y="711151"/>
                  <a:pt x="20752" y="811769"/>
                  <a:pt x="22246" y="945040"/>
                </a:cubicBezTo>
                <a:close/>
              </a:path>
            </a:pathLst>
          </a:custGeom>
          <a:solidFill>
            <a:schemeClr val="bg1">
              <a:alpha val="70000"/>
            </a:scheme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pic>
        <p:nvPicPr>
          <p:cNvPr id="10" name="Picture 9" descr="McCain-Foods-Logo-Master-RGB.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72408" y="487280"/>
            <a:ext cx="775907" cy="460371"/>
          </a:xfrm>
          <a:prstGeom prst="rect">
            <a:avLst/>
          </a:prstGeom>
        </p:spPr>
      </p:pic>
    </p:spTree>
    <p:extLst>
      <p:ext uri="{BB962C8B-B14F-4D97-AF65-F5344CB8AC3E}">
        <p14:creationId xmlns:p14="http://schemas.microsoft.com/office/powerpoint/2010/main" val="92717322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flipH="1" flipV="1">
            <a:off x="-11546" y="4308888"/>
            <a:ext cx="9155546" cy="835841"/>
            <a:chOff x="0" y="0"/>
            <a:chExt cx="9155014" cy="2170950"/>
          </a:xfrm>
        </p:grpSpPr>
        <p:sp>
          <p:nvSpPr>
            <p:cNvPr id="5" name="Rectangle 14"/>
            <p:cNvSpPr/>
            <p:nvPr userDrawn="1"/>
          </p:nvSpPr>
          <p:spPr>
            <a:xfrm>
              <a:off x="2915817" y="4862"/>
              <a:ext cx="6228183" cy="1095976"/>
            </a:xfrm>
            <a:custGeom>
              <a:avLst/>
              <a:gdLst/>
              <a:ahLst/>
              <a:cxnLst/>
              <a:rect l="l" t="t" r="r" b="b"/>
              <a:pathLst>
                <a:path w="6228183" h="1095976">
                  <a:moveTo>
                    <a:pt x="0" y="0"/>
                  </a:moveTo>
                  <a:lnTo>
                    <a:pt x="6228183" y="0"/>
                  </a:lnTo>
                  <a:lnTo>
                    <a:pt x="6228183" y="887967"/>
                  </a:lnTo>
                  <a:lnTo>
                    <a:pt x="3152349" y="1095976"/>
                  </a:lnTo>
                  <a:close/>
                </a:path>
              </a:pathLst>
            </a:custGeom>
            <a:solidFill>
              <a:srgbClr val="FFE1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sp>
          <p:nvSpPr>
            <p:cNvPr id="6" name="Rectangle 14"/>
            <p:cNvSpPr/>
            <p:nvPr userDrawn="1"/>
          </p:nvSpPr>
          <p:spPr>
            <a:xfrm>
              <a:off x="0" y="0"/>
              <a:ext cx="9155014" cy="1512935"/>
            </a:xfrm>
            <a:custGeom>
              <a:avLst/>
              <a:gdLst/>
              <a:ahLst/>
              <a:cxnLst/>
              <a:rect l="l" t="t" r="r" b="b"/>
              <a:pathLst>
                <a:path w="9155014" h="1512935">
                  <a:moveTo>
                    <a:pt x="0" y="0"/>
                  </a:moveTo>
                  <a:lnTo>
                    <a:pt x="9151839" y="0"/>
                  </a:lnTo>
                  <a:cubicBezTo>
                    <a:pt x="9152897" y="297937"/>
                    <a:pt x="9153956" y="595873"/>
                    <a:pt x="9155014" y="893810"/>
                  </a:cubicBezTo>
                  <a:lnTo>
                    <a:pt x="9151838" y="894025"/>
                  </a:lnTo>
                  <a:lnTo>
                    <a:pt x="9151838" y="6058"/>
                  </a:lnTo>
                  <a:lnTo>
                    <a:pt x="2923655" y="6058"/>
                  </a:lnTo>
                  <a:lnTo>
                    <a:pt x="6076004" y="1102034"/>
                  </a:lnTo>
                  <a:lnTo>
                    <a:pt x="0" y="1512935"/>
                  </a:lnTo>
                  <a:close/>
                </a:path>
              </a:pathLst>
            </a:custGeom>
            <a:solidFill>
              <a:srgbClr val="FFE1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sp>
          <p:nvSpPr>
            <p:cNvPr id="9" name="Right Triangle 22"/>
            <p:cNvSpPr/>
            <p:nvPr userDrawn="1"/>
          </p:nvSpPr>
          <p:spPr>
            <a:xfrm flipH="1" flipV="1">
              <a:off x="6068512" y="893566"/>
              <a:ext cx="3075835" cy="1277384"/>
            </a:xfrm>
            <a:custGeom>
              <a:avLst/>
              <a:gdLst/>
              <a:ahLst/>
              <a:cxnLst/>
              <a:rect l="l" t="t" r="r" b="b"/>
              <a:pathLst>
                <a:path w="3075835" h="1277384">
                  <a:moveTo>
                    <a:pt x="0" y="1277384"/>
                  </a:moveTo>
                  <a:lnTo>
                    <a:pt x="0" y="0"/>
                  </a:lnTo>
                  <a:lnTo>
                    <a:pt x="3075835" y="1069374"/>
                  </a:lnTo>
                  <a:close/>
                </a:path>
              </a:pathLst>
            </a:custGeom>
            <a:solidFill>
              <a:srgbClr val="FFE1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grpSp>
      <p:grpSp>
        <p:nvGrpSpPr>
          <p:cNvPr id="11" name="Group 10"/>
          <p:cNvGrpSpPr/>
          <p:nvPr/>
        </p:nvGrpSpPr>
        <p:grpSpPr>
          <a:xfrm flipH="1">
            <a:off x="-25872" y="-5772"/>
            <a:ext cx="9176400" cy="993346"/>
            <a:chOff x="0" y="0"/>
            <a:chExt cx="10725785" cy="2521585"/>
          </a:xfrm>
        </p:grpSpPr>
        <p:sp>
          <p:nvSpPr>
            <p:cNvPr id="12" name="Right Triangle 2"/>
            <p:cNvSpPr/>
            <p:nvPr userDrawn="1"/>
          </p:nvSpPr>
          <p:spPr>
            <a:xfrm flipH="1" flipV="1">
              <a:off x="0" y="5080"/>
              <a:ext cx="10697210" cy="1537335"/>
            </a:xfrm>
            <a:custGeom>
              <a:avLst/>
              <a:gdLst/>
              <a:ahLst/>
              <a:cxnLst/>
              <a:rect l="l" t="t" r="r" b="b"/>
              <a:pathLst>
                <a:path w="10697590" h="1537871">
                  <a:moveTo>
                    <a:pt x="7643520" y="1537871"/>
                  </a:moveTo>
                  <a:lnTo>
                    <a:pt x="4183" y="1536965"/>
                  </a:lnTo>
                  <a:lnTo>
                    <a:pt x="0" y="682727"/>
                  </a:lnTo>
                  <a:lnTo>
                    <a:pt x="729" y="545446"/>
                  </a:lnTo>
                  <a:cubicBezTo>
                    <a:pt x="1266" y="455482"/>
                    <a:pt x="1885" y="369002"/>
                    <a:pt x="2504" y="282522"/>
                  </a:cubicBezTo>
                  <a:lnTo>
                    <a:pt x="2782" y="241279"/>
                  </a:lnTo>
                  <a:lnTo>
                    <a:pt x="4165646" y="0"/>
                  </a:lnTo>
                  <a:lnTo>
                    <a:pt x="10697590" y="1535695"/>
                  </a:lnTo>
                  <a:close/>
                </a:path>
              </a:pathLst>
            </a:custGeom>
            <a:solidFill>
              <a:srgbClr val="FFE100"/>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sp>
          <p:nvSpPr>
            <p:cNvPr id="13" name="Right Triangle 2"/>
            <p:cNvSpPr/>
            <p:nvPr userDrawn="1"/>
          </p:nvSpPr>
          <p:spPr>
            <a:xfrm flipH="1" flipV="1">
              <a:off x="3056890" y="0"/>
              <a:ext cx="7644130" cy="2521585"/>
            </a:xfrm>
            <a:custGeom>
              <a:avLst/>
              <a:gdLst/>
              <a:ahLst/>
              <a:cxnLst/>
              <a:rect l="l" t="t" r="r" b="b"/>
              <a:pathLst>
                <a:path w="7644410" h="2521585">
                  <a:moveTo>
                    <a:pt x="3672" y="1219549"/>
                  </a:moveTo>
                  <a:lnTo>
                    <a:pt x="5169" y="997869"/>
                  </a:lnTo>
                  <a:cubicBezTo>
                    <a:pt x="6779" y="727975"/>
                    <a:pt x="7647" y="426717"/>
                    <a:pt x="5551" y="0"/>
                  </a:cubicBezTo>
                  <a:lnTo>
                    <a:pt x="4166536" y="978270"/>
                  </a:lnTo>
                  <a:close/>
                  <a:moveTo>
                    <a:pt x="1237" y="2521585"/>
                  </a:moveTo>
                  <a:cubicBezTo>
                    <a:pt x="-510" y="2165988"/>
                    <a:pt x="-198" y="1897515"/>
                    <a:pt x="886" y="1661713"/>
                  </a:cubicBezTo>
                  <a:lnTo>
                    <a:pt x="890" y="1660997"/>
                  </a:lnTo>
                  <a:lnTo>
                    <a:pt x="5073" y="2515235"/>
                  </a:lnTo>
                  <a:lnTo>
                    <a:pt x="7644410" y="2516141"/>
                  </a:lnTo>
                  <a:close/>
                </a:path>
              </a:pathLst>
            </a:custGeom>
            <a:solidFill>
              <a:srgbClr val="FFE100">
                <a:alpha val="50000"/>
              </a:srgbClr>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sp>
          <p:nvSpPr>
            <p:cNvPr id="14" name="Right Triangle 2"/>
            <p:cNvSpPr/>
            <p:nvPr userDrawn="1"/>
          </p:nvSpPr>
          <p:spPr>
            <a:xfrm flipV="1">
              <a:off x="0" y="11430"/>
              <a:ext cx="10725785" cy="1918335"/>
            </a:xfrm>
            <a:custGeom>
              <a:avLst/>
              <a:gdLst/>
              <a:ahLst/>
              <a:cxnLst/>
              <a:rect l="l" t="t" r="r" b="b"/>
              <a:pathLst>
                <a:path w="10725785" h="1918335">
                  <a:moveTo>
                    <a:pt x="10723625" y="1062827"/>
                  </a:moveTo>
                  <a:lnTo>
                    <a:pt x="10725785" y="621666"/>
                  </a:lnTo>
                  <a:lnTo>
                    <a:pt x="10720843" y="621379"/>
                  </a:lnTo>
                  <a:lnTo>
                    <a:pt x="10721121" y="662622"/>
                  </a:lnTo>
                  <a:cubicBezTo>
                    <a:pt x="10721740" y="749102"/>
                    <a:pt x="10722359" y="835582"/>
                    <a:pt x="10722896" y="925547"/>
                  </a:cubicBezTo>
                  <a:close/>
                  <a:moveTo>
                    <a:pt x="8391" y="1918335"/>
                  </a:moveTo>
                  <a:lnTo>
                    <a:pt x="3080106" y="1917971"/>
                  </a:lnTo>
                  <a:lnTo>
                    <a:pt x="26035" y="1915795"/>
                  </a:lnTo>
                  <a:lnTo>
                    <a:pt x="6557980" y="380100"/>
                  </a:lnTo>
                  <a:lnTo>
                    <a:pt x="0" y="0"/>
                  </a:lnTo>
                  <a:cubicBezTo>
                    <a:pt x="5584" y="1137910"/>
                    <a:pt x="2807" y="780425"/>
                    <a:pt x="8391" y="1918335"/>
                  </a:cubicBezTo>
                  <a:close/>
                </a:path>
              </a:pathLst>
            </a:custGeom>
            <a:solidFill>
              <a:srgbClr val="FFE100">
                <a:alpha val="30000"/>
              </a:srgbClr>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grpSp>
      <p:sp>
        <p:nvSpPr>
          <p:cNvPr id="16" name="Right Triangle 2"/>
          <p:cNvSpPr/>
          <p:nvPr/>
        </p:nvSpPr>
        <p:spPr>
          <a:xfrm flipV="1">
            <a:off x="-25873" y="-5772"/>
            <a:ext cx="9176400" cy="993346"/>
          </a:xfrm>
          <a:custGeom>
            <a:avLst/>
            <a:gdLst/>
            <a:ahLst/>
            <a:cxnLst/>
            <a:rect l="l" t="t" r="r" b="b"/>
            <a:pathLst>
              <a:path w="9176400" h="945040">
                <a:moveTo>
                  <a:pt x="24329" y="457063"/>
                </a:moveTo>
                <a:lnTo>
                  <a:pt x="3585720" y="366636"/>
                </a:lnTo>
                <a:lnTo>
                  <a:pt x="25937" y="0"/>
                </a:lnTo>
                <a:cubicBezTo>
                  <a:pt x="27730" y="159925"/>
                  <a:pt x="26988" y="272831"/>
                  <a:pt x="25610" y="373982"/>
                </a:cubicBezTo>
                <a:close/>
                <a:moveTo>
                  <a:pt x="1848" y="620129"/>
                </a:moveTo>
                <a:lnTo>
                  <a:pt x="2472" y="568679"/>
                </a:lnTo>
                <a:cubicBezTo>
                  <a:pt x="2931" y="534962"/>
                  <a:pt x="3461" y="502551"/>
                  <a:pt x="3990" y="470140"/>
                </a:cubicBezTo>
                <a:lnTo>
                  <a:pt x="4228" y="454683"/>
                </a:lnTo>
                <a:lnTo>
                  <a:pt x="0" y="454790"/>
                </a:lnTo>
                <a:close/>
                <a:moveTo>
                  <a:pt x="9169221" y="940756"/>
                </a:moveTo>
                <a:cubicBezTo>
                  <a:pt x="9173998" y="514290"/>
                  <a:pt x="9171623" y="648268"/>
                  <a:pt x="9176400" y="221802"/>
                </a:cubicBezTo>
                <a:lnTo>
                  <a:pt x="3565748" y="364256"/>
                </a:lnTo>
                <a:lnTo>
                  <a:pt x="9154126" y="939804"/>
                </a:lnTo>
                <a:lnTo>
                  <a:pt x="9151961" y="939805"/>
                </a:lnTo>
                <a:lnTo>
                  <a:pt x="9161197" y="940756"/>
                </a:lnTo>
                <a:close/>
                <a:moveTo>
                  <a:pt x="6563596" y="943136"/>
                </a:moveTo>
                <a:lnTo>
                  <a:pt x="9176400" y="942321"/>
                </a:lnTo>
                <a:lnTo>
                  <a:pt x="9161197" y="940756"/>
                </a:lnTo>
                <a:lnTo>
                  <a:pt x="6541228" y="940620"/>
                </a:lnTo>
                <a:lnTo>
                  <a:pt x="9151961" y="939805"/>
                </a:lnTo>
                <a:lnTo>
                  <a:pt x="3588222" y="366973"/>
                </a:lnTo>
                <a:lnTo>
                  <a:pt x="26827" y="457368"/>
                </a:lnTo>
                <a:lnTo>
                  <a:pt x="26589" y="472820"/>
                </a:lnTo>
                <a:cubicBezTo>
                  <a:pt x="26060" y="505220"/>
                  <a:pt x="25530" y="537619"/>
                  <a:pt x="25071" y="571324"/>
                </a:cubicBezTo>
                <a:lnTo>
                  <a:pt x="24447" y="622757"/>
                </a:lnTo>
                <a:lnTo>
                  <a:pt x="28024" y="942660"/>
                </a:lnTo>
                <a:lnTo>
                  <a:pt x="6561091" y="943000"/>
                </a:lnTo>
                <a:lnTo>
                  <a:pt x="6187003" y="943117"/>
                </a:lnTo>
                <a:close/>
                <a:moveTo>
                  <a:pt x="22246" y="945040"/>
                </a:moveTo>
                <a:lnTo>
                  <a:pt x="6187003" y="943117"/>
                </a:lnTo>
                <a:lnTo>
                  <a:pt x="28026" y="942797"/>
                </a:lnTo>
                <a:lnTo>
                  <a:pt x="28024" y="942660"/>
                </a:lnTo>
                <a:lnTo>
                  <a:pt x="25528" y="942660"/>
                </a:lnTo>
                <a:lnTo>
                  <a:pt x="21949" y="622509"/>
                </a:lnTo>
                <a:lnTo>
                  <a:pt x="21946" y="622777"/>
                </a:lnTo>
                <a:cubicBezTo>
                  <a:pt x="21019" y="711151"/>
                  <a:pt x="20752" y="811769"/>
                  <a:pt x="22246" y="945040"/>
                </a:cubicBezTo>
                <a:close/>
              </a:path>
            </a:pathLst>
          </a:custGeom>
          <a:solidFill>
            <a:schemeClr val="bg1">
              <a:alpha val="70000"/>
            </a:schemeClr>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pic>
        <p:nvPicPr>
          <p:cNvPr id="10" name="Picture 9" descr="McCain-Foods-Logo-Master-RGB.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72404" y="487280"/>
            <a:ext cx="775907" cy="460371"/>
          </a:xfrm>
          <a:prstGeom prst="rect">
            <a:avLst/>
          </a:prstGeom>
        </p:spPr>
      </p:pic>
    </p:spTree>
    <p:extLst>
      <p:ext uri="{BB962C8B-B14F-4D97-AF65-F5344CB8AC3E}">
        <p14:creationId xmlns:p14="http://schemas.microsoft.com/office/powerpoint/2010/main" val="363579359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4600" y="818100"/>
            <a:ext cx="7376400" cy="453600"/>
          </a:xfrm>
          <a:prstGeom prst="rect">
            <a:avLst/>
          </a:prstGeom>
        </p:spPr>
        <p:txBody>
          <a:bodyPr vert="horz" lIns="68580" tIns="34290" rIns="68580" bIns="34290" rtlCol="0" anchor="b">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807300" y="1468800"/>
            <a:ext cx="7376400" cy="3277800"/>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Footer Placeholder 4"/>
          <p:cNvSpPr>
            <a:spLocks noGrp="1"/>
          </p:cNvSpPr>
          <p:nvPr>
            <p:ph type="ftr" sz="quarter" idx="3"/>
          </p:nvPr>
        </p:nvSpPr>
        <p:spPr>
          <a:xfrm>
            <a:off x="120650" y="4875546"/>
            <a:ext cx="5036027" cy="273844"/>
          </a:xfrm>
          <a:prstGeom prst="rect">
            <a:avLst/>
          </a:prstGeom>
        </p:spPr>
        <p:txBody>
          <a:bodyPr vert="horz" lIns="68580" tIns="34290" rIns="68580" bIns="34290" rtlCol="0" anchor="ctr"/>
          <a:lstStyle>
            <a:lvl1pPr algn="l">
              <a:defRPr sz="600">
                <a:solidFill>
                  <a:schemeClr val="tx1">
                    <a:tint val="75000"/>
                  </a:schemeClr>
                </a:solidFill>
                <a:latin typeface="Helvetica" panose="020B0604020202030204" pitchFamily="34" charset="0"/>
              </a:defRPr>
            </a:lvl1pPr>
          </a:lstStyle>
          <a:p>
            <a:pPr defTabSz="342900"/>
            <a:r>
              <a:rPr lang="en-GB" dirty="0" smtClean="0">
                <a:solidFill>
                  <a:srgbClr val="626366">
                    <a:tint val="75000"/>
                  </a:srgbClr>
                </a:solidFill>
              </a:rPr>
              <a:t>© Quantic 2018</a:t>
            </a:r>
            <a:endParaRPr lang="en-GB" dirty="0">
              <a:solidFill>
                <a:srgbClr val="626366">
                  <a:tint val="75000"/>
                </a:srgbClr>
              </a:solidFill>
            </a:endParaRPr>
          </a:p>
        </p:txBody>
      </p:sp>
      <p:sp>
        <p:nvSpPr>
          <p:cNvPr id="6" name="Slide Number Placeholder 5"/>
          <p:cNvSpPr>
            <a:spLocks noGrp="1"/>
          </p:cNvSpPr>
          <p:nvPr>
            <p:ph type="sldNum" sz="quarter" idx="4"/>
          </p:nvPr>
        </p:nvSpPr>
        <p:spPr>
          <a:xfrm>
            <a:off x="6457950" y="4875546"/>
            <a:ext cx="1836000" cy="273844"/>
          </a:xfrm>
          <a:prstGeom prst="rect">
            <a:avLst/>
          </a:prstGeom>
        </p:spPr>
        <p:txBody>
          <a:bodyPr vert="horz" lIns="68580" tIns="34290" rIns="68580" bIns="34290" rtlCol="0" anchor="ctr"/>
          <a:lstStyle>
            <a:lvl1pPr algn="r">
              <a:defRPr sz="800">
                <a:solidFill>
                  <a:schemeClr val="tx1">
                    <a:tint val="75000"/>
                  </a:schemeClr>
                </a:solidFill>
                <a:latin typeface="Helvetica" panose="020B0604020202030204" pitchFamily="34" charset="0"/>
              </a:defRPr>
            </a:lvl1pPr>
          </a:lstStyle>
          <a:p>
            <a:pPr defTabSz="342900"/>
            <a:fld id="{BCBA2000-299A-4E87-A575-41F4F35E62E9}" type="slidenum">
              <a:rPr lang="en-GB" smtClean="0">
                <a:solidFill>
                  <a:srgbClr val="626366">
                    <a:tint val="75000"/>
                  </a:srgbClr>
                </a:solidFill>
              </a:rPr>
              <a:pPr defTabSz="342900"/>
              <a:t>‹#›</a:t>
            </a:fld>
            <a:endParaRPr lang="en-GB" dirty="0">
              <a:solidFill>
                <a:srgbClr val="626366">
                  <a:tint val="75000"/>
                </a:srgbClr>
              </a:solidFill>
            </a:endParaRPr>
          </a:p>
        </p:txBody>
      </p:sp>
    </p:spTree>
    <p:extLst>
      <p:ext uri="{BB962C8B-B14F-4D97-AF65-F5344CB8AC3E}">
        <p14:creationId xmlns:p14="http://schemas.microsoft.com/office/powerpoint/2010/main" val="2661043574"/>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Lst>
  <p:timing>
    <p:tnLst>
      <p:par>
        <p:cTn id="1" dur="indefinite" restart="never" nodeType="tmRoot"/>
      </p:par>
    </p:tnLst>
  </p:timing>
  <p:hf hdr="0" dt="0"/>
  <p:txStyles>
    <p:titleStyle>
      <a:lvl1pPr algn="l" defTabSz="685800" rtl="0" eaLnBrk="1" latinLnBrk="0" hangingPunct="1">
        <a:lnSpc>
          <a:spcPct val="90000"/>
        </a:lnSpc>
        <a:spcBef>
          <a:spcPct val="0"/>
        </a:spcBef>
        <a:buNone/>
        <a:defRPr sz="1800" b="1" kern="1200" baseline="0">
          <a:solidFill>
            <a:srgbClr val="626366"/>
          </a:solidFill>
          <a:latin typeface="HelvLight" pitchFamily="2" charset="0"/>
          <a:ea typeface="+mj-ea"/>
          <a:cs typeface="+mj-cs"/>
        </a:defRPr>
      </a:lvl1pPr>
    </p:titleStyle>
    <p:bodyStyle>
      <a:lvl1pPr marL="0" indent="0" algn="l" defTabSz="685800" rtl="0" eaLnBrk="1" latinLnBrk="0" hangingPunct="1">
        <a:lnSpc>
          <a:spcPct val="100000"/>
        </a:lnSpc>
        <a:spcBef>
          <a:spcPts val="800"/>
        </a:spcBef>
        <a:buFont typeface="Arial" panose="020B0604020202020204" pitchFamily="34" charset="0"/>
        <a:buNone/>
        <a:defRPr sz="1500" kern="1200">
          <a:solidFill>
            <a:schemeClr val="tx1"/>
          </a:solidFill>
          <a:latin typeface="Helvetica" panose="020B0604020202030204" pitchFamily="34" charset="0"/>
          <a:ea typeface="+mn-ea"/>
          <a:cs typeface="+mn-cs"/>
        </a:defRPr>
      </a:lvl1pPr>
      <a:lvl2pPr marL="0" indent="-135000" algn="l" defTabSz="685800" rtl="0" eaLnBrk="1" latinLnBrk="0" hangingPunct="1">
        <a:lnSpc>
          <a:spcPct val="100000"/>
        </a:lnSpc>
        <a:spcBef>
          <a:spcPts val="800"/>
        </a:spcBef>
        <a:buClr>
          <a:schemeClr val="tx1"/>
        </a:buClr>
        <a:buFont typeface="Arial" panose="020B0604020202020204" pitchFamily="34" charset="0"/>
        <a:buChar char="•"/>
        <a:defRPr sz="1400" kern="1200">
          <a:solidFill>
            <a:schemeClr val="tx1"/>
          </a:solidFill>
          <a:latin typeface="Helvetica" panose="020B0604020202030204" pitchFamily="34" charset="0"/>
          <a:ea typeface="+mn-ea"/>
          <a:cs typeface="+mn-cs"/>
        </a:defRPr>
      </a:lvl2pPr>
      <a:lvl3pPr marL="270000" indent="-135000" algn="l" defTabSz="685800" rtl="0" eaLnBrk="1" latinLnBrk="0" hangingPunct="1">
        <a:lnSpc>
          <a:spcPct val="100000"/>
        </a:lnSpc>
        <a:spcBef>
          <a:spcPts val="800"/>
        </a:spcBef>
        <a:buClr>
          <a:schemeClr val="tx1"/>
        </a:buClr>
        <a:buFont typeface="Wingdings" panose="05000000000000000000" pitchFamily="2" charset="2"/>
        <a:buChar char="§"/>
        <a:defRPr sz="1200" kern="1200">
          <a:solidFill>
            <a:schemeClr val="tx1"/>
          </a:solidFill>
          <a:latin typeface="Helvetica" panose="020B0604020202030204" pitchFamily="34" charset="0"/>
          <a:ea typeface="+mn-ea"/>
          <a:cs typeface="+mn-cs"/>
        </a:defRPr>
      </a:lvl3pPr>
      <a:lvl4pPr marL="405000" indent="-135000" algn="l" defTabSz="685800" rtl="0" eaLnBrk="1" latinLnBrk="0" hangingPunct="1">
        <a:lnSpc>
          <a:spcPct val="100000"/>
        </a:lnSpc>
        <a:spcBef>
          <a:spcPts val="800"/>
        </a:spcBef>
        <a:buClr>
          <a:schemeClr val="tx1"/>
        </a:buClr>
        <a:buFont typeface="Helvetica" panose="020B0604020202030204" pitchFamily="34" charset="0"/>
        <a:buChar char="−"/>
        <a:defRPr sz="1100" kern="1200">
          <a:solidFill>
            <a:schemeClr val="tx1"/>
          </a:solidFill>
          <a:latin typeface="Helvetica" panose="020B0604020202030204" pitchFamily="34" charset="0"/>
          <a:ea typeface="+mn-ea"/>
          <a:cs typeface="+mn-cs"/>
        </a:defRPr>
      </a:lvl4pPr>
      <a:lvl5pPr marL="0" indent="-216000" algn="l" defTabSz="685800" rtl="0" eaLnBrk="1" latinLnBrk="0" hangingPunct="1">
        <a:lnSpc>
          <a:spcPct val="100000"/>
        </a:lnSpc>
        <a:spcBef>
          <a:spcPts val="800"/>
        </a:spcBef>
        <a:buClr>
          <a:schemeClr val="tx1"/>
        </a:buClr>
        <a:buFont typeface="+mj-lt"/>
        <a:buAutoNum type="arabicPeriod"/>
        <a:defRPr sz="1400" kern="1200">
          <a:solidFill>
            <a:schemeClr val="tx1"/>
          </a:solidFill>
          <a:latin typeface="Helvetica" panose="020B0604020202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flipH="1" flipV="1">
            <a:off x="-11546" y="4308891"/>
            <a:ext cx="9155546" cy="835841"/>
            <a:chOff x="0" y="0"/>
            <a:chExt cx="9155014" cy="2170950"/>
          </a:xfrm>
        </p:grpSpPr>
        <p:sp>
          <p:nvSpPr>
            <p:cNvPr id="5" name="Rectangle 14"/>
            <p:cNvSpPr/>
            <p:nvPr userDrawn="1"/>
          </p:nvSpPr>
          <p:spPr>
            <a:xfrm>
              <a:off x="2915817" y="4862"/>
              <a:ext cx="6228183" cy="1095976"/>
            </a:xfrm>
            <a:custGeom>
              <a:avLst/>
              <a:gdLst/>
              <a:ahLst/>
              <a:cxnLst/>
              <a:rect l="l" t="t" r="r" b="b"/>
              <a:pathLst>
                <a:path w="6228183" h="1095976">
                  <a:moveTo>
                    <a:pt x="0" y="0"/>
                  </a:moveTo>
                  <a:lnTo>
                    <a:pt x="6228183" y="0"/>
                  </a:lnTo>
                  <a:lnTo>
                    <a:pt x="6228183" y="887967"/>
                  </a:lnTo>
                  <a:lnTo>
                    <a:pt x="3152349" y="1095976"/>
                  </a:lnTo>
                  <a:close/>
                </a:path>
              </a:pathLst>
            </a:custGeom>
            <a:solidFill>
              <a:srgbClr val="FFE1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sp>
          <p:nvSpPr>
            <p:cNvPr id="6" name="Rectangle 14"/>
            <p:cNvSpPr/>
            <p:nvPr userDrawn="1"/>
          </p:nvSpPr>
          <p:spPr>
            <a:xfrm>
              <a:off x="0" y="0"/>
              <a:ext cx="9155014" cy="1512935"/>
            </a:xfrm>
            <a:custGeom>
              <a:avLst/>
              <a:gdLst/>
              <a:ahLst/>
              <a:cxnLst/>
              <a:rect l="l" t="t" r="r" b="b"/>
              <a:pathLst>
                <a:path w="9155014" h="1512935">
                  <a:moveTo>
                    <a:pt x="0" y="0"/>
                  </a:moveTo>
                  <a:lnTo>
                    <a:pt x="9151839" y="0"/>
                  </a:lnTo>
                  <a:cubicBezTo>
                    <a:pt x="9152897" y="297937"/>
                    <a:pt x="9153956" y="595873"/>
                    <a:pt x="9155014" y="893810"/>
                  </a:cubicBezTo>
                  <a:lnTo>
                    <a:pt x="9151838" y="894025"/>
                  </a:lnTo>
                  <a:lnTo>
                    <a:pt x="9151838" y="6058"/>
                  </a:lnTo>
                  <a:lnTo>
                    <a:pt x="2923655" y="6058"/>
                  </a:lnTo>
                  <a:lnTo>
                    <a:pt x="6076004" y="1102034"/>
                  </a:lnTo>
                  <a:lnTo>
                    <a:pt x="0" y="1512935"/>
                  </a:lnTo>
                  <a:close/>
                </a:path>
              </a:pathLst>
            </a:custGeom>
            <a:solidFill>
              <a:srgbClr val="FFE1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sp>
          <p:nvSpPr>
            <p:cNvPr id="9" name="Right Triangle 22"/>
            <p:cNvSpPr/>
            <p:nvPr userDrawn="1"/>
          </p:nvSpPr>
          <p:spPr>
            <a:xfrm flipH="1" flipV="1">
              <a:off x="6068512" y="893566"/>
              <a:ext cx="3075835" cy="1277384"/>
            </a:xfrm>
            <a:custGeom>
              <a:avLst/>
              <a:gdLst/>
              <a:ahLst/>
              <a:cxnLst/>
              <a:rect l="l" t="t" r="r" b="b"/>
              <a:pathLst>
                <a:path w="3075835" h="1277384">
                  <a:moveTo>
                    <a:pt x="0" y="1277384"/>
                  </a:moveTo>
                  <a:lnTo>
                    <a:pt x="0" y="0"/>
                  </a:lnTo>
                  <a:lnTo>
                    <a:pt x="3075835" y="1069374"/>
                  </a:lnTo>
                  <a:close/>
                </a:path>
              </a:pathLst>
            </a:custGeom>
            <a:solidFill>
              <a:srgbClr val="FFE1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grpSp>
      <p:grpSp>
        <p:nvGrpSpPr>
          <p:cNvPr id="11" name="Group 10"/>
          <p:cNvGrpSpPr/>
          <p:nvPr/>
        </p:nvGrpSpPr>
        <p:grpSpPr>
          <a:xfrm flipH="1">
            <a:off x="-25872" y="-5772"/>
            <a:ext cx="9176400" cy="993346"/>
            <a:chOff x="0" y="0"/>
            <a:chExt cx="10725785" cy="2521585"/>
          </a:xfrm>
        </p:grpSpPr>
        <p:sp>
          <p:nvSpPr>
            <p:cNvPr id="12" name="Right Triangle 2"/>
            <p:cNvSpPr/>
            <p:nvPr userDrawn="1"/>
          </p:nvSpPr>
          <p:spPr>
            <a:xfrm flipH="1" flipV="1">
              <a:off x="0" y="5080"/>
              <a:ext cx="10697210" cy="1537335"/>
            </a:xfrm>
            <a:custGeom>
              <a:avLst/>
              <a:gdLst/>
              <a:ahLst/>
              <a:cxnLst/>
              <a:rect l="l" t="t" r="r" b="b"/>
              <a:pathLst>
                <a:path w="10697590" h="1537871">
                  <a:moveTo>
                    <a:pt x="7643520" y="1537871"/>
                  </a:moveTo>
                  <a:lnTo>
                    <a:pt x="4183" y="1536965"/>
                  </a:lnTo>
                  <a:lnTo>
                    <a:pt x="0" y="682727"/>
                  </a:lnTo>
                  <a:lnTo>
                    <a:pt x="729" y="545446"/>
                  </a:lnTo>
                  <a:cubicBezTo>
                    <a:pt x="1266" y="455482"/>
                    <a:pt x="1885" y="369002"/>
                    <a:pt x="2504" y="282522"/>
                  </a:cubicBezTo>
                  <a:lnTo>
                    <a:pt x="2782" y="241279"/>
                  </a:lnTo>
                  <a:lnTo>
                    <a:pt x="4165646" y="0"/>
                  </a:lnTo>
                  <a:lnTo>
                    <a:pt x="10697590" y="1535695"/>
                  </a:lnTo>
                  <a:close/>
                </a:path>
              </a:pathLst>
            </a:custGeom>
            <a:solidFill>
              <a:srgbClr val="FFE100"/>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sp>
          <p:nvSpPr>
            <p:cNvPr id="13" name="Right Triangle 2"/>
            <p:cNvSpPr/>
            <p:nvPr userDrawn="1"/>
          </p:nvSpPr>
          <p:spPr>
            <a:xfrm flipH="1" flipV="1">
              <a:off x="3056890" y="0"/>
              <a:ext cx="7644130" cy="2521585"/>
            </a:xfrm>
            <a:custGeom>
              <a:avLst/>
              <a:gdLst/>
              <a:ahLst/>
              <a:cxnLst/>
              <a:rect l="l" t="t" r="r" b="b"/>
              <a:pathLst>
                <a:path w="7644410" h="2521585">
                  <a:moveTo>
                    <a:pt x="3672" y="1219549"/>
                  </a:moveTo>
                  <a:lnTo>
                    <a:pt x="5169" y="997869"/>
                  </a:lnTo>
                  <a:cubicBezTo>
                    <a:pt x="6779" y="727975"/>
                    <a:pt x="7647" y="426717"/>
                    <a:pt x="5551" y="0"/>
                  </a:cubicBezTo>
                  <a:lnTo>
                    <a:pt x="4166536" y="978270"/>
                  </a:lnTo>
                  <a:close/>
                  <a:moveTo>
                    <a:pt x="1237" y="2521585"/>
                  </a:moveTo>
                  <a:cubicBezTo>
                    <a:pt x="-510" y="2165988"/>
                    <a:pt x="-198" y="1897515"/>
                    <a:pt x="886" y="1661713"/>
                  </a:cubicBezTo>
                  <a:lnTo>
                    <a:pt x="890" y="1660997"/>
                  </a:lnTo>
                  <a:lnTo>
                    <a:pt x="5073" y="2515235"/>
                  </a:lnTo>
                  <a:lnTo>
                    <a:pt x="7644410" y="2516141"/>
                  </a:lnTo>
                  <a:close/>
                </a:path>
              </a:pathLst>
            </a:custGeom>
            <a:solidFill>
              <a:srgbClr val="FFE100">
                <a:alpha val="50000"/>
              </a:srgbClr>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sp>
          <p:nvSpPr>
            <p:cNvPr id="14" name="Right Triangle 2"/>
            <p:cNvSpPr/>
            <p:nvPr userDrawn="1"/>
          </p:nvSpPr>
          <p:spPr>
            <a:xfrm flipV="1">
              <a:off x="0" y="11430"/>
              <a:ext cx="10725785" cy="1918335"/>
            </a:xfrm>
            <a:custGeom>
              <a:avLst/>
              <a:gdLst/>
              <a:ahLst/>
              <a:cxnLst/>
              <a:rect l="l" t="t" r="r" b="b"/>
              <a:pathLst>
                <a:path w="10725785" h="1918335">
                  <a:moveTo>
                    <a:pt x="10723625" y="1062827"/>
                  </a:moveTo>
                  <a:lnTo>
                    <a:pt x="10725785" y="621666"/>
                  </a:lnTo>
                  <a:lnTo>
                    <a:pt x="10720843" y="621379"/>
                  </a:lnTo>
                  <a:lnTo>
                    <a:pt x="10721121" y="662622"/>
                  </a:lnTo>
                  <a:cubicBezTo>
                    <a:pt x="10721740" y="749102"/>
                    <a:pt x="10722359" y="835582"/>
                    <a:pt x="10722896" y="925547"/>
                  </a:cubicBezTo>
                  <a:close/>
                  <a:moveTo>
                    <a:pt x="8391" y="1918335"/>
                  </a:moveTo>
                  <a:lnTo>
                    <a:pt x="3080106" y="1917971"/>
                  </a:lnTo>
                  <a:lnTo>
                    <a:pt x="26035" y="1915795"/>
                  </a:lnTo>
                  <a:lnTo>
                    <a:pt x="6557980" y="380100"/>
                  </a:lnTo>
                  <a:lnTo>
                    <a:pt x="0" y="0"/>
                  </a:lnTo>
                  <a:cubicBezTo>
                    <a:pt x="5584" y="1137910"/>
                    <a:pt x="2807" y="780425"/>
                    <a:pt x="8391" y="1918335"/>
                  </a:cubicBezTo>
                  <a:close/>
                </a:path>
              </a:pathLst>
            </a:custGeom>
            <a:solidFill>
              <a:srgbClr val="FFE100">
                <a:alpha val="30000"/>
              </a:srgbClr>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grpSp>
      <p:sp>
        <p:nvSpPr>
          <p:cNvPr id="16" name="Right Triangle 2"/>
          <p:cNvSpPr/>
          <p:nvPr/>
        </p:nvSpPr>
        <p:spPr>
          <a:xfrm flipV="1">
            <a:off x="-25873" y="-5772"/>
            <a:ext cx="9176400" cy="993346"/>
          </a:xfrm>
          <a:custGeom>
            <a:avLst/>
            <a:gdLst/>
            <a:ahLst/>
            <a:cxnLst/>
            <a:rect l="l" t="t" r="r" b="b"/>
            <a:pathLst>
              <a:path w="9176400" h="945040">
                <a:moveTo>
                  <a:pt x="24329" y="457063"/>
                </a:moveTo>
                <a:lnTo>
                  <a:pt x="3585720" y="366636"/>
                </a:lnTo>
                <a:lnTo>
                  <a:pt x="25937" y="0"/>
                </a:lnTo>
                <a:cubicBezTo>
                  <a:pt x="27730" y="159925"/>
                  <a:pt x="26988" y="272831"/>
                  <a:pt x="25610" y="373982"/>
                </a:cubicBezTo>
                <a:close/>
                <a:moveTo>
                  <a:pt x="1848" y="620129"/>
                </a:moveTo>
                <a:lnTo>
                  <a:pt x="2472" y="568679"/>
                </a:lnTo>
                <a:cubicBezTo>
                  <a:pt x="2931" y="534962"/>
                  <a:pt x="3461" y="502551"/>
                  <a:pt x="3990" y="470140"/>
                </a:cubicBezTo>
                <a:lnTo>
                  <a:pt x="4228" y="454683"/>
                </a:lnTo>
                <a:lnTo>
                  <a:pt x="0" y="454790"/>
                </a:lnTo>
                <a:close/>
                <a:moveTo>
                  <a:pt x="9169221" y="940756"/>
                </a:moveTo>
                <a:cubicBezTo>
                  <a:pt x="9173998" y="514290"/>
                  <a:pt x="9171623" y="648268"/>
                  <a:pt x="9176400" y="221802"/>
                </a:cubicBezTo>
                <a:lnTo>
                  <a:pt x="3565748" y="364256"/>
                </a:lnTo>
                <a:lnTo>
                  <a:pt x="9154126" y="939804"/>
                </a:lnTo>
                <a:lnTo>
                  <a:pt x="9151961" y="939805"/>
                </a:lnTo>
                <a:lnTo>
                  <a:pt x="9161197" y="940756"/>
                </a:lnTo>
                <a:close/>
                <a:moveTo>
                  <a:pt x="6563596" y="943136"/>
                </a:moveTo>
                <a:lnTo>
                  <a:pt x="9176400" y="942321"/>
                </a:lnTo>
                <a:lnTo>
                  <a:pt x="9161197" y="940756"/>
                </a:lnTo>
                <a:lnTo>
                  <a:pt x="6541228" y="940620"/>
                </a:lnTo>
                <a:lnTo>
                  <a:pt x="9151961" y="939805"/>
                </a:lnTo>
                <a:lnTo>
                  <a:pt x="3588222" y="366973"/>
                </a:lnTo>
                <a:lnTo>
                  <a:pt x="26827" y="457368"/>
                </a:lnTo>
                <a:lnTo>
                  <a:pt x="26589" y="472820"/>
                </a:lnTo>
                <a:cubicBezTo>
                  <a:pt x="26060" y="505220"/>
                  <a:pt x="25530" y="537619"/>
                  <a:pt x="25071" y="571324"/>
                </a:cubicBezTo>
                <a:lnTo>
                  <a:pt x="24447" y="622757"/>
                </a:lnTo>
                <a:lnTo>
                  <a:pt x="28024" y="942660"/>
                </a:lnTo>
                <a:lnTo>
                  <a:pt x="6561091" y="943000"/>
                </a:lnTo>
                <a:lnTo>
                  <a:pt x="6187003" y="943117"/>
                </a:lnTo>
                <a:close/>
                <a:moveTo>
                  <a:pt x="22246" y="945040"/>
                </a:moveTo>
                <a:lnTo>
                  <a:pt x="6187003" y="943117"/>
                </a:lnTo>
                <a:lnTo>
                  <a:pt x="28026" y="942797"/>
                </a:lnTo>
                <a:lnTo>
                  <a:pt x="28024" y="942660"/>
                </a:lnTo>
                <a:lnTo>
                  <a:pt x="25528" y="942660"/>
                </a:lnTo>
                <a:lnTo>
                  <a:pt x="21949" y="622509"/>
                </a:lnTo>
                <a:lnTo>
                  <a:pt x="21946" y="622777"/>
                </a:lnTo>
                <a:cubicBezTo>
                  <a:pt x="21019" y="711151"/>
                  <a:pt x="20752" y="811769"/>
                  <a:pt x="22246" y="945040"/>
                </a:cubicBezTo>
                <a:close/>
              </a:path>
            </a:pathLst>
          </a:custGeom>
          <a:solidFill>
            <a:schemeClr val="bg1">
              <a:alpha val="70000"/>
            </a:schemeClr>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pic>
        <p:nvPicPr>
          <p:cNvPr id="10" name="Picture 9" descr="McCain-Foods-Logo-Master-RGB.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332607" y="23147"/>
            <a:ext cx="775907" cy="460371"/>
          </a:xfrm>
          <a:prstGeom prst="rect">
            <a:avLst/>
          </a:prstGeom>
        </p:spPr>
      </p:pic>
    </p:spTree>
    <p:extLst>
      <p:ext uri="{BB962C8B-B14F-4D97-AF65-F5344CB8AC3E}">
        <p14:creationId xmlns:p14="http://schemas.microsoft.com/office/powerpoint/2010/main" val="149942926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339502"/>
            <a:ext cx="7886700" cy="424904"/>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251520" y="987574"/>
            <a:ext cx="8208912" cy="360040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6948264" y="4816077"/>
            <a:ext cx="2057400" cy="274637"/>
          </a:xfrm>
          <a:prstGeom prst="rect">
            <a:avLst/>
          </a:prstGeom>
        </p:spPr>
        <p:txBody>
          <a:bodyPr vert="horz" lIns="91440" tIns="45720" rIns="91440" bIns="45720" rtlCol="0" anchor="ctr"/>
          <a:lstStyle>
            <a:lvl1pPr algn="r">
              <a:defRPr sz="800">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BB11FA4-AA32-440F-A609-CB1FC3181D91}" type="slidenum">
              <a:rPr kumimoji="0" lang="en-GB" sz="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997956"/>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 id="2147483886" r:id="rId21"/>
    <p:sldLayoutId id="2147483887" r:id="rId22"/>
    <p:sldLayoutId id="2147483888" r:id="rId23"/>
    <p:sldLayoutId id="2147483889" r:id="rId24"/>
    <p:sldLayoutId id="2147483890" r:id="rId25"/>
    <p:sldLayoutId id="2147483891" r:id="rId26"/>
  </p:sldLayoutIdLst>
  <p:txStyles>
    <p:titleStyle>
      <a:lvl1pPr algn="l" defTabSz="914400" rtl="0" eaLnBrk="1" latinLnBrk="0" hangingPunct="1">
        <a:lnSpc>
          <a:spcPct val="90000"/>
        </a:lnSpc>
        <a:spcBef>
          <a:spcPct val="0"/>
        </a:spcBef>
        <a:buNone/>
        <a:defRPr sz="2200" b="1"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E100">
            <a:alpha val="5000"/>
          </a:srgbClr>
        </a:solidFill>
        <a:effectLst/>
      </p:bgPr>
    </p:bg>
    <p:spTree>
      <p:nvGrpSpPr>
        <p:cNvPr id="1" name=""/>
        <p:cNvGrpSpPr/>
        <p:nvPr/>
      </p:nvGrpSpPr>
      <p:grpSpPr>
        <a:xfrm>
          <a:off x="0" y="0"/>
          <a:ext cx="0" cy="0"/>
          <a:chOff x="0" y="0"/>
          <a:chExt cx="0" cy="0"/>
        </a:xfrm>
      </p:grpSpPr>
      <p:grpSp>
        <p:nvGrpSpPr>
          <p:cNvPr id="5" name="Group 4"/>
          <p:cNvGrpSpPr/>
          <p:nvPr/>
        </p:nvGrpSpPr>
        <p:grpSpPr>
          <a:xfrm>
            <a:off x="0" y="3"/>
            <a:ext cx="2987824" cy="5148503"/>
            <a:chOff x="0" y="0"/>
            <a:chExt cx="2987824" cy="5148503"/>
          </a:xfrm>
        </p:grpSpPr>
        <p:sp>
          <p:nvSpPr>
            <p:cNvPr id="2" name="Right Triangle 1"/>
            <p:cNvSpPr/>
            <p:nvPr userDrawn="1"/>
          </p:nvSpPr>
          <p:spPr>
            <a:xfrm>
              <a:off x="0" y="0"/>
              <a:ext cx="1419628" cy="5143500"/>
            </a:xfrm>
            <a:custGeom>
              <a:avLst/>
              <a:gdLst/>
              <a:ahLst/>
              <a:cxnLst/>
              <a:rect l="l" t="t" r="r" b="b"/>
              <a:pathLst>
                <a:path w="1419628" h="5143500">
                  <a:moveTo>
                    <a:pt x="0" y="0"/>
                  </a:moveTo>
                  <a:lnTo>
                    <a:pt x="1419628" y="2446249"/>
                  </a:lnTo>
                  <a:lnTo>
                    <a:pt x="802076" y="5143500"/>
                  </a:lnTo>
                  <a:lnTo>
                    <a:pt x="0" y="5143500"/>
                  </a:lnTo>
                  <a:close/>
                </a:path>
              </a:pathLst>
            </a:custGeom>
            <a:solidFill>
              <a:srgbClr val="FFE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2"/>
            <p:cNvSpPr/>
            <p:nvPr userDrawn="1"/>
          </p:nvSpPr>
          <p:spPr>
            <a:xfrm>
              <a:off x="0" y="1"/>
              <a:ext cx="1979712" cy="2446249"/>
            </a:xfrm>
            <a:custGeom>
              <a:avLst/>
              <a:gdLst/>
              <a:ahLst/>
              <a:cxnLst/>
              <a:rect l="l" t="t" r="r" b="b"/>
              <a:pathLst>
                <a:path w="1979712" h="2446249">
                  <a:moveTo>
                    <a:pt x="0" y="0"/>
                  </a:moveTo>
                  <a:lnTo>
                    <a:pt x="1979712" y="0"/>
                  </a:lnTo>
                  <a:lnTo>
                    <a:pt x="1419629" y="2446249"/>
                  </a:lnTo>
                  <a:close/>
                </a:path>
              </a:pathLst>
            </a:custGeom>
            <a:solidFill>
              <a:srgbClr val="FFE1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 name="Right Triangle 18"/>
            <p:cNvSpPr/>
            <p:nvPr userDrawn="1"/>
          </p:nvSpPr>
          <p:spPr>
            <a:xfrm>
              <a:off x="0" y="2446250"/>
              <a:ext cx="2987824" cy="2702253"/>
            </a:xfrm>
            <a:custGeom>
              <a:avLst/>
              <a:gdLst/>
              <a:ahLst/>
              <a:cxnLst/>
              <a:rect l="l" t="t" r="r" b="b"/>
              <a:pathLst>
                <a:path w="2987824" h="2702253">
                  <a:moveTo>
                    <a:pt x="1419629" y="0"/>
                  </a:moveTo>
                  <a:lnTo>
                    <a:pt x="2987824" y="2702253"/>
                  </a:lnTo>
                  <a:lnTo>
                    <a:pt x="0" y="2702253"/>
                  </a:lnTo>
                  <a:lnTo>
                    <a:pt x="0" y="2697251"/>
                  </a:lnTo>
                  <a:lnTo>
                    <a:pt x="802076" y="2697251"/>
                  </a:lnTo>
                  <a:close/>
                </a:path>
              </a:pathLst>
            </a:custGeom>
            <a:solidFill>
              <a:srgbClr val="FFE100">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pic>
        <p:nvPicPr>
          <p:cNvPr id="21" name="Picture 20" descr="McCain-Foods-Logo-Master-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529" y="771550"/>
            <a:ext cx="2304257" cy="1367192"/>
          </a:xfrm>
          <a:prstGeom prst="rect">
            <a:avLst/>
          </a:prstGeom>
        </p:spPr>
      </p:pic>
    </p:spTree>
    <p:extLst>
      <p:ext uri="{BB962C8B-B14F-4D97-AF65-F5344CB8AC3E}">
        <p14:creationId xmlns:p14="http://schemas.microsoft.com/office/powerpoint/2010/main" val="877234237"/>
      </p:ext>
    </p:extLst>
  </p:cSld>
  <p:clrMap bg1="lt1" tx1="dk1" bg2="lt2" tx2="dk2" accent1="accent1" accent2="accent2" accent3="accent3" accent4="accent4" accent5="accent5" accent6="accent6" hlink="hlink" folHlink="folHlink"/>
  <p:sldLayoutIdLst>
    <p:sldLayoutId id="214748365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flipV="1">
            <a:off x="0" y="3579862"/>
            <a:ext cx="9155014" cy="1563638"/>
            <a:chOff x="0" y="0"/>
            <a:chExt cx="9155014" cy="2170950"/>
          </a:xfrm>
        </p:grpSpPr>
        <p:sp>
          <p:nvSpPr>
            <p:cNvPr id="14" name="Rectangle 14"/>
            <p:cNvSpPr/>
            <p:nvPr userDrawn="1"/>
          </p:nvSpPr>
          <p:spPr>
            <a:xfrm>
              <a:off x="2915817" y="4862"/>
              <a:ext cx="6228183" cy="1095976"/>
            </a:xfrm>
            <a:custGeom>
              <a:avLst/>
              <a:gdLst/>
              <a:ahLst/>
              <a:cxnLst/>
              <a:rect l="l" t="t" r="r" b="b"/>
              <a:pathLst>
                <a:path w="6228183" h="1095976">
                  <a:moveTo>
                    <a:pt x="0" y="0"/>
                  </a:moveTo>
                  <a:lnTo>
                    <a:pt x="6228183" y="0"/>
                  </a:lnTo>
                  <a:lnTo>
                    <a:pt x="6228183" y="887967"/>
                  </a:lnTo>
                  <a:lnTo>
                    <a:pt x="3152349" y="1095976"/>
                  </a:lnTo>
                  <a:close/>
                </a:path>
              </a:pathLst>
            </a:custGeom>
            <a:solidFill>
              <a:srgbClr val="FFE1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5" name="Rectangle 14"/>
            <p:cNvSpPr/>
            <p:nvPr userDrawn="1"/>
          </p:nvSpPr>
          <p:spPr>
            <a:xfrm>
              <a:off x="0" y="0"/>
              <a:ext cx="9155014" cy="1512935"/>
            </a:xfrm>
            <a:custGeom>
              <a:avLst/>
              <a:gdLst/>
              <a:ahLst/>
              <a:cxnLst/>
              <a:rect l="l" t="t" r="r" b="b"/>
              <a:pathLst>
                <a:path w="9155014" h="1512935">
                  <a:moveTo>
                    <a:pt x="0" y="0"/>
                  </a:moveTo>
                  <a:lnTo>
                    <a:pt x="9151839" y="0"/>
                  </a:lnTo>
                  <a:cubicBezTo>
                    <a:pt x="9152897" y="297937"/>
                    <a:pt x="9153956" y="595873"/>
                    <a:pt x="9155014" y="893810"/>
                  </a:cubicBezTo>
                  <a:lnTo>
                    <a:pt x="9151838" y="894025"/>
                  </a:lnTo>
                  <a:lnTo>
                    <a:pt x="9151838" y="6058"/>
                  </a:lnTo>
                  <a:lnTo>
                    <a:pt x="2923655" y="6058"/>
                  </a:lnTo>
                  <a:lnTo>
                    <a:pt x="6076004" y="1102034"/>
                  </a:lnTo>
                  <a:lnTo>
                    <a:pt x="0" y="1512935"/>
                  </a:lnTo>
                  <a:close/>
                </a:path>
              </a:pathLst>
            </a:custGeom>
            <a:solidFill>
              <a:srgbClr val="FFE1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6" name="Right Triangle 22"/>
            <p:cNvSpPr/>
            <p:nvPr userDrawn="1"/>
          </p:nvSpPr>
          <p:spPr>
            <a:xfrm flipH="1" flipV="1">
              <a:off x="6068512" y="893566"/>
              <a:ext cx="3075835" cy="1277384"/>
            </a:xfrm>
            <a:custGeom>
              <a:avLst/>
              <a:gdLst/>
              <a:ahLst/>
              <a:cxnLst/>
              <a:rect l="l" t="t" r="r" b="b"/>
              <a:pathLst>
                <a:path w="3075835" h="1277384">
                  <a:moveTo>
                    <a:pt x="0" y="1277384"/>
                  </a:moveTo>
                  <a:lnTo>
                    <a:pt x="0" y="0"/>
                  </a:lnTo>
                  <a:lnTo>
                    <a:pt x="3075835" y="1069374"/>
                  </a:lnTo>
                  <a:close/>
                </a:path>
              </a:pathLst>
            </a:custGeom>
            <a:solidFill>
              <a:srgbClr val="FFE1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pic>
        <p:nvPicPr>
          <p:cNvPr id="21" name="Picture 20" descr="McCain-Foods-Logo-Master-RG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93" y="339504"/>
            <a:ext cx="1800199" cy="1068118"/>
          </a:xfrm>
          <a:prstGeom prst="rect">
            <a:avLst/>
          </a:prstGeom>
        </p:spPr>
      </p:pic>
    </p:spTree>
    <p:extLst>
      <p:ext uri="{BB962C8B-B14F-4D97-AF65-F5344CB8AC3E}">
        <p14:creationId xmlns:p14="http://schemas.microsoft.com/office/powerpoint/2010/main" val="993957105"/>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4400" kern="1200">
          <a:solidFill>
            <a:srgbClr val="FFFFFF"/>
          </a:solidFill>
          <a:latin typeface="Keswick"/>
          <a:ea typeface="+mj-ea"/>
          <a:cs typeface="Keswick"/>
        </a:defRPr>
      </a:lvl1pPr>
    </p:titleStyle>
    <p:bodyStyle>
      <a:lvl1pPr marL="0" indent="0" algn="l" defTabSz="457200" rtl="0" eaLnBrk="1" latinLnBrk="0" hangingPunct="1">
        <a:spcBef>
          <a:spcPct val="20000"/>
        </a:spcBef>
        <a:buFont typeface="Arial"/>
        <a:buNone/>
        <a:defRPr sz="2400" kern="1200">
          <a:solidFill>
            <a:srgbClr val="FFFFFF"/>
          </a:solidFill>
          <a:latin typeface="Keswick"/>
          <a:ea typeface="+mn-ea"/>
          <a:cs typeface="Keswick"/>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flipH="1" flipV="1">
            <a:off x="-11546" y="4308897"/>
            <a:ext cx="9155546" cy="835841"/>
            <a:chOff x="0" y="0"/>
            <a:chExt cx="9155014" cy="2170950"/>
          </a:xfrm>
        </p:grpSpPr>
        <p:sp>
          <p:nvSpPr>
            <p:cNvPr id="5" name="Rectangle 14"/>
            <p:cNvSpPr/>
            <p:nvPr userDrawn="1"/>
          </p:nvSpPr>
          <p:spPr>
            <a:xfrm>
              <a:off x="2915817" y="4862"/>
              <a:ext cx="6228183" cy="1095976"/>
            </a:xfrm>
            <a:custGeom>
              <a:avLst/>
              <a:gdLst/>
              <a:ahLst/>
              <a:cxnLst/>
              <a:rect l="l" t="t" r="r" b="b"/>
              <a:pathLst>
                <a:path w="6228183" h="1095976">
                  <a:moveTo>
                    <a:pt x="0" y="0"/>
                  </a:moveTo>
                  <a:lnTo>
                    <a:pt x="6228183" y="0"/>
                  </a:lnTo>
                  <a:lnTo>
                    <a:pt x="6228183" y="887967"/>
                  </a:lnTo>
                  <a:lnTo>
                    <a:pt x="3152349" y="1095976"/>
                  </a:lnTo>
                  <a:close/>
                </a:path>
              </a:pathLst>
            </a:custGeom>
            <a:solidFill>
              <a:srgbClr val="FFE1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6" name="Rectangle 14"/>
            <p:cNvSpPr/>
            <p:nvPr userDrawn="1"/>
          </p:nvSpPr>
          <p:spPr>
            <a:xfrm>
              <a:off x="0" y="0"/>
              <a:ext cx="9155014" cy="1512935"/>
            </a:xfrm>
            <a:custGeom>
              <a:avLst/>
              <a:gdLst/>
              <a:ahLst/>
              <a:cxnLst/>
              <a:rect l="l" t="t" r="r" b="b"/>
              <a:pathLst>
                <a:path w="9155014" h="1512935">
                  <a:moveTo>
                    <a:pt x="0" y="0"/>
                  </a:moveTo>
                  <a:lnTo>
                    <a:pt x="9151839" y="0"/>
                  </a:lnTo>
                  <a:cubicBezTo>
                    <a:pt x="9152897" y="297937"/>
                    <a:pt x="9153956" y="595873"/>
                    <a:pt x="9155014" y="893810"/>
                  </a:cubicBezTo>
                  <a:lnTo>
                    <a:pt x="9151838" y="894025"/>
                  </a:lnTo>
                  <a:lnTo>
                    <a:pt x="9151838" y="6058"/>
                  </a:lnTo>
                  <a:lnTo>
                    <a:pt x="2923655" y="6058"/>
                  </a:lnTo>
                  <a:lnTo>
                    <a:pt x="6076004" y="1102034"/>
                  </a:lnTo>
                  <a:lnTo>
                    <a:pt x="0" y="1512935"/>
                  </a:lnTo>
                  <a:close/>
                </a:path>
              </a:pathLst>
            </a:custGeom>
            <a:solidFill>
              <a:srgbClr val="FFE1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9" name="Right Triangle 22"/>
            <p:cNvSpPr/>
            <p:nvPr userDrawn="1"/>
          </p:nvSpPr>
          <p:spPr>
            <a:xfrm flipH="1" flipV="1">
              <a:off x="6068512" y="893566"/>
              <a:ext cx="3075835" cy="1277384"/>
            </a:xfrm>
            <a:custGeom>
              <a:avLst/>
              <a:gdLst/>
              <a:ahLst/>
              <a:cxnLst/>
              <a:rect l="l" t="t" r="r" b="b"/>
              <a:pathLst>
                <a:path w="3075835" h="1277384">
                  <a:moveTo>
                    <a:pt x="0" y="1277384"/>
                  </a:moveTo>
                  <a:lnTo>
                    <a:pt x="0" y="0"/>
                  </a:lnTo>
                  <a:lnTo>
                    <a:pt x="3075835" y="1069374"/>
                  </a:lnTo>
                  <a:close/>
                </a:path>
              </a:pathLst>
            </a:custGeom>
            <a:solidFill>
              <a:srgbClr val="FFE1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grpSp>
        <p:nvGrpSpPr>
          <p:cNvPr id="11" name="Group 10"/>
          <p:cNvGrpSpPr/>
          <p:nvPr/>
        </p:nvGrpSpPr>
        <p:grpSpPr>
          <a:xfrm flipH="1">
            <a:off x="-25872" y="-5772"/>
            <a:ext cx="9176400" cy="993346"/>
            <a:chOff x="0" y="0"/>
            <a:chExt cx="10725785" cy="2521585"/>
          </a:xfrm>
        </p:grpSpPr>
        <p:sp>
          <p:nvSpPr>
            <p:cNvPr id="12" name="Right Triangle 2"/>
            <p:cNvSpPr/>
            <p:nvPr userDrawn="1"/>
          </p:nvSpPr>
          <p:spPr>
            <a:xfrm flipH="1" flipV="1">
              <a:off x="0" y="5080"/>
              <a:ext cx="10697210" cy="1537335"/>
            </a:xfrm>
            <a:custGeom>
              <a:avLst/>
              <a:gdLst/>
              <a:ahLst/>
              <a:cxnLst/>
              <a:rect l="l" t="t" r="r" b="b"/>
              <a:pathLst>
                <a:path w="10697590" h="1537871">
                  <a:moveTo>
                    <a:pt x="7643520" y="1537871"/>
                  </a:moveTo>
                  <a:lnTo>
                    <a:pt x="4183" y="1536965"/>
                  </a:lnTo>
                  <a:lnTo>
                    <a:pt x="0" y="682727"/>
                  </a:lnTo>
                  <a:lnTo>
                    <a:pt x="729" y="545446"/>
                  </a:lnTo>
                  <a:cubicBezTo>
                    <a:pt x="1266" y="455482"/>
                    <a:pt x="1885" y="369002"/>
                    <a:pt x="2504" y="282522"/>
                  </a:cubicBezTo>
                  <a:lnTo>
                    <a:pt x="2782" y="241279"/>
                  </a:lnTo>
                  <a:lnTo>
                    <a:pt x="4165646" y="0"/>
                  </a:lnTo>
                  <a:lnTo>
                    <a:pt x="10697590" y="1535695"/>
                  </a:lnTo>
                  <a:close/>
                </a:path>
              </a:pathLst>
            </a:custGeom>
            <a:solidFill>
              <a:srgbClr val="FFE100"/>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3" name="Right Triangle 2"/>
            <p:cNvSpPr/>
            <p:nvPr userDrawn="1"/>
          </p:nvSpPr>
          <p:spPr>
            <a:xfrm flipH="1" flipV="1">
              <a:off x="3056890" y="0"/>
              <a:ext cx="7644130" cy="2521585"/>
            </a:xfrm>
            <a:custGeom>
              <a:avLst/>
              <a:gdLst/>
              <a:ahLst/>
              <a:cxnLst/>
              <a:rect l="l" t="t" r="r" b="b"/>
              <a:pathLst>
                <a:path w="7644410" h="2521585">
                  <a:moveTo>
                    <a:pt x="3672" y="1219549"/>
                  </a:moveTo>
                  <a:lnTo>
                    <a:pt x="5169" y="997869"/>
                  </a:lnTo>
                  <a:cubicBezTo>
                    <a:pt x="6779" y="727975"/>
                    <a:pt x="7647" y="426717"/>
                    <a:pt x="5551" y="0"/>
                  </a:cubicBezTo>
                  <a:lnTo>
                    <a:pt x="4166536" y="978270"/>
                  </a:lnTo>
                  <a:close/>
                  <a:moveTo>
                    <a:pt x="1237" y="2521585"/>
                  </a:moveTo>
                  <a:cubicBezTo>
                    <a:pt x="-510" y="2165988"/>
                    <a:pt x="-198" y="1897515"/>
                    <a:pt x="886" y="1661713"/>
                  </a:cubicBezTo>
                  <a:lnTo>
                    <a:pt x="890" y="1660997"/>
                  </a:lnTo>
                  <a:lnTo>
                    <a:pt x="5073" y="2515235"/>
                  </a:lnTo>
                  <a:lnTo>
                    <a:pt x="7644410" y="2516141"/>
                  </a:lnTo>
                  <a:close/>
                </a:path>
              </a:pathLst>
            </a:custGeom>
            <a:solidFill>
              <a:srgbClr val="FFE100">
                <a:alpha val="50000"/>
              </a:srgb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4" name="Right Triangle 2"/>
            <p:cNvSpPr/>
            <p:nvPr userDrawn="1"/>
          </p:nvSpPr>
          <p:spPr>
            <a:xfrm flipV="1">
              <a:off x="0" y="11430"/>
              <a:ext cx="10725785" cy="1918335"/>
            </a:xfrm>
            <a:custGeom>
              <a:avLst/>
              <a:gdLst/>
              <a:ahLst/>
              <a:cxnLst/>
              <a:rect l="l" t="t" r="r" b="b"/>
              <a:pathLst>
                <a:path w="10725785" h="1918335">
                  <a:moveTo>
                    <a:pt x="10723625" y="1062827"/>
                  </a:moveTo>
                  <a:lnTo>
                    <a:pt x="10725785" y="621666"/>
                  </a:lnTo>
                  <a:lnTo>
                    <a:pt x="10720843" y="621379"/>
                  </a:lnTo>
                  <a:lnTo>
                    <a:pt x="10721121" y="662622"/>
                  </a:lnTo>
                  <a:cubicBezTo>
                    <a:pt x="10721740" y="749102"/>
                    <a:pt x="10722359" y="835582"/>
                    <a:pt x="10722896" y="925547"/>
                  </a:cubicBezTo>
                  <a:close/>
                  <a:moveTo>
                    <a:pt x="8391" y="1918335"/>
                  </a:moveTo>
                  <a:lnTo>
                    <a:pt x="3080106" y="1917971"/>
                  </a:lnTo>
                  <a:lnTo>
                    <a:pt x="26035" y="1915795"/>
                  </a:lnTo>
                  <a:lnTo>
                    <a:pt x="6557980" y="380100"/>
                  </a:lnTo>
                  <a:lnTo>
                    <a:pt x="0" y="0"/>
                  </a:lnTo>
                  <a:cubicBezTo>
                    <a:pt x="5584" y="1137910"/>
                    <a:pt x="2807" y="780425"/>
                    <a:pt x="8391" y="1918335"/>
                  </a:cubicBezTo>
                  <a:close/>
                </a:path>
              </a:pathLst>
            </a:custGeom>
            <a:solidFill>
              <a:srgbClr val="FFE100">
                <a:alpha val="30000"/>
              </a:srgb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6" name="Right Triangle 2"/>
          <p:cNvSpPr/>
          <p:nvPr/>
        </p:nvSpPr>
        <p:spPr>
          <a:xfrm flipV="1">
            <a:off x="-25873" y="-5772"/>
            <a:ext cx="9176400" cy="993346"/>
          </a:xfrm>
          <a:custGeom>
            <a:avLst/>
            <a:gdLst/>
            <a:ahLst/>
            <a:cxnLst/>
            <a:rect l="l" t="t" r="r" b="b"/>
            <a:pathLst>
              <a:path w="9176400" h="945040">
                <a:moveTo>
                  <a:pt x="24329" y="457063"/>
                </a:moveTo>
                <a:lnTo>
                  <a:pt x="3585720" y="366636"/>
                </a:lnTo>
                <a:lnTo>
                  <a:pt x="25937" y="0"/>
                </a:lnTo>
                <a:cubicBezTo>
                  <a:pt x="27730" y="159925"/>
                  <a:pt x="26988" y="272831"/>
                  <a:pt x="25610" y="373982"/>
                </a:cubicBezTo>
                <a:close/>
                <a:moveTo>
                  <a:pt x="1848" y="620129"/>
                </a:moveTo>
                <a:lnTo>
                  <a:pt x="2472" y="568679"/>
                </a:lnTo>
                <a:cubicBezTo>
                  <a:pt x="2931" y="534962"/>
                  <a:pt x="3461" y="502551"/>
                  <a:pt x="3990" y="470140"/>
                </a:cubicBezTo>
                <a:lnTo>
                  <a:pt x="4228" y="454683"/>
                </a:lnTo>
                <a:lnTo>
                  <a:pt x="0" y="454790"/>
                </a:lnTo>
                <a:close/>
                <a:moveTo>
                  <a:pt x="9169221" y="940756"/>
                </a:moveTo>
                <a:cubicBezTo>
                  <a:pt x="9173998" y="514290"/>
                  <a:pt x="9171623" y="648268"/>
                  <a:pt x="9176400" y="221802"/>
                </a:cubicBezTo>
                <a:lnTo>
                  <a:pt x="3565748" y="364256"/>
                </a:lnTo>
                <a:lnTo>
                  <a:pt x="9154126" y="939804"/>
                </a:lnTo>
                <a:lnTo>
                  <a:pt x="9151961" y="939805"/>
                </a:lnTo>
                <a:lnTo>
                  <a:pt x="9161197" y="940756"/>
                </a:lnTo>
                <a:close/>
                <a:moveTo>
                  <a:pt x="6563596" y="943136"/>
                </a:moveTo>
                <a:lnTo>
                  <a:pt x="9176400" y="942321"/>
                </a:lnTo>
                <a:lnTo>
                  <a:pt x="9161197" y="940756"/>
                </a:lnTo>
                <a:lnTo>
                  <a:pt x="6541228" y="940620"/>
                </a:lnTo>
                <a:lnTo>
                  <a:pt x="9151961" y="939805"/>
                </a:lnTo>
                <a:lnTo>
                  <a:pt x="3588222" y="366973"/>
                </a:lnTo>
                <a:lnTo>
                  <a:pt x="26827" y="457368"/>
                </a:lnTo>
                <a:lnTo>
                  <a:pt x="26589" y="472820"/>
                </a:lnTo>
                <a:cubicBezTo>
                  <a:pt x="26060" y="505220"/>
                  <a:pt x="25530" y="537619"/>
                  <a:pt x="25071" y="571324"/>
                </a:cubicBezTo>
                <a:lnTo>
                  <a:pt x="24447" y="622757"/>
                </a:lnTo>
                <a:lnTo>
                  <a:pt x="28024" y="942660"/>
                </a:lnTo>
                <a:lnTo>
                  <a:pt x="6561091" y="943000"/>
                </a:lnTo>
                <a:lnTo>
                  <a:pt x="6187003" y="943117"/>
                </a:lnTo>
                <a:close/>
                <a:moveTo>
                  <a:pt x="22246" y="945040"/>
                </a:moveTo>
                <a:lnTo>
                  <a:pt x="6187003" y="943117"/>
                </a:lnTo>
                <a:lnTo>
                  <a:pt x="28026" y="942797"/>
                </a:lnTo>
                <a:lnTo>
                  <a:pt x="28024" y="942660"/>
                </a:lnTo>
                <a:lnTo>
                  <a:pt x="25528" y="942660"/>
                </a:lnTo>
                <a:lnTo>
                  <a:pt x="21949" y="622509"/>
                </a:lnTo>
                <a:lnTo>
                  <a:pt x="21946" y="622777"/>
                </a:lnTo>
                <a:cubicBezTo>
                  <a:pt x="21019" y="711151"/>
                  <a:pt x="20752" y="811769"/>
                  <a:pt x="22246" y="945040"/>
                </a:cubicBezTo>
                <a:close/>
              </a:path>
            </a:pathLst>
          </a:custGeom>
          <a:solidFill>
            <a:schemeClr val="bg1">
              <a:alpha val="70000"/>
            </a:schemeClr>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0" name="Picture 9" descr="McCain-Foods-Logo-Master-RGB.pn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332619" y="23147"/>
            <a:ext cx="775907" cy="460371"/>
          </a:xfrm>
          <a:prstGeom prst="rect">
            <a:avLst/>
          </a:prstGeom>
        </p:spPr>
      </p:pic>
    </p:spTree>
    <p:extLst>
      <p:ext uri="{BB962C8B-B14F-4D97-AF65-F5344CB8AC3E}">
        <p14:creationId xmlns:p14="http://schemas.microsoft.com/office/powerpoint/2010/main" val="3132341382"/>
      </p:ext>
    </p:extLst>
  </p:cSld>
  <p:clrMap bg1="lt1" tx1="dk1" bg2="lt2" tx2="dk2" accent1="accent1" accent2="accent2" accent3="accent3" accent4="accent4" accent5="accent5" accent6="accent6" hlink="hlink" folHlink="folHlink"/>
  <p:sldLayoutIdLst>
    <p:sldLayoutId id="2147483701" r:id="rId1"/>
    <p:sldLayoutId id="2147483653" r:id="rId2"/>
    <p:sldLayoutId id="2147483859" r:id="rId3"/>
    <p:sldLayoutId id="2147483702" r:id="rId4"/>
    <p:sldLayoutId id="2147483703" r:id="rId5"/>
    <p:sldLayoutId id="2147483704" r:id="rId6"/>
    <p:sldLayoutId id="2147483705" r:id="rId7"/>
    <p:sldLayoutId id="2147483706" r:id="rId8"/>
    <p:sldLayoutId id="2147483707" r:id="rId9"/>
    <p:sldLayoutId id="2147483708" r:id="rId10"/>
    <p:sldLayoutId id="2147483858" r:id="rId11"/>
    <p:sldLayoutId id="2147483860" r:id="rId12"/>
    <p:sldLayoutId id="2147483864" r:id="rId13"/>
    <p:sldLayoutId id="2147483863" r:id="rId14"/>
    <p:sldLayoutId id="2147483862" r:id="rId15"/>
    <p:sldLayoutId id="2147483861"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1276" y="0"/>
            <a:ext cx="7165564" cy="5143500"/>
            <a:chOff x="-1276" y="0"/>
            <a:chExt cx="7165564" cy="5143500"/>
          </a:xfrm>
        </p:grpSpPr>
        <p:sp>
          <p:nvSpPr>
            <p:cNvPr id="2" name="Isosceles Triangle 1"/>
            <p:cNvSpPr/>
            <p:nvPr userDrawn="1"/>
          </p:nvSpPr>
          <p:spPr>
            <a:xfrm>
              <a:off x="1" y="0"/>
              <a:ext cx="7164287" cy="5143500"/>
            </a:xfrm>
            <a:prstGeom prst="triangle">
              <a:avLst>
                <a:gd name="adj" fmla="val 5154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ight Triangle 11"/>
            <p:cNvSpPr/>
            <p:nvPr/>
          </p:nvSpPr>
          <p:spPr>
            <a:xfrm>
              <a:off x="1" y="339502"/>
              <a:ext cx="1561537" cy="4803998"/>
            </a:xfrm>
            <a:custGeom>
              <a:avLst/>
              <a:gdLst/>
              <a:ahLst/>
              <a:cxnLst/>
              <a:rect l="l" t="t" r="r" b="b"/>
              <a:pathLst>
                <a:path w="1561537" h="4803998">
                  <a:moveTo>
                    <a:pt x="0" y="0"/>
                  </a:moveTo>
                  <a:lnTo>
                    <a:pt x="1561537" y="2637878"/>
                  </a:lnTo>
                  <a:lnTo>
                    <a:pt x="0" y="4803998"/>
                  </a:lnTo>
                  <a:close/>
                </a:path>
              </a:pathLst>
            </a:custGeom>
            <a:solidFill>
              <a:srgbClr val="FFE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5" name="Right Triangle 24"/>
            <p:cNvSpPr/>
            <p:nvPr/>
          </p:nvSpPr>
          <p:spPr>
            <a:xfrm>
              <a:off x="-1276" y="2977380"/>
              <a:ext cx="2843808" cy="2166120"/>
            </a:xfrm>
            <a:custGeom>
              <a:avLst/>
              <a:gdLst/>
              <a:ahLst/>
              <a:cxnLst/>
              <a:rect l="l" t="t" r="r" b="b"/>
              <a:pathLst>
                <a:path w="2843808" h="2166120">
                  <a:moveTo>
                    <a:pt x="1561537" y="0"/>
                  </a:moveTo>
                  <a:lnTo>
                    <a:pt x="2843808" y="2166120"/>
                  </a:lnTo>
                  <a:lnTo>
                    <a:pt x="0" y="2166120"/>
                  </a:lnTo>
                  <a:close/>
                </a:path>
              </a:pathLst>
            </a:custGeom>
            <a:solidFill>
              <a:srgbClr val="FFE1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pic>
        <p:nvPicPr>
          <p:cNvPr id="21" name="Picture 20" descr="McCain-Foods-Logo-Master-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8" y="339502"/>
            <a:ext cx="2304257" cy="1367192"/>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8" y="0"/>
            <a:ext cx="5916708" cy="2977380"/>
          </a:xfrm>
          <a:prstGeom prst="rect">
            <a:avLst/>
          </a:prstGeom>
        </p:spPr>
      </p:pic>
    </p:spTree>
    <p:extLst>
      <p:ext uri="{BB962C8B-B14F-4D97-AF65-F5344CB8AC3E}">
        <p14:creationId xmlns:p14="http://schemas.microsoft.com/office/powerpoint/2010/main" val="2178875746"/>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ight Triangle 11"/>
          <p:cNvSpPr/>
          <p:nvPr/>
        </p:nvSpPr>
        <p:spPr>
          <a:xfrm>
            <a:off x="18" y="339502"/>
            <a:ext cx="1561537" cy="4803998"/>
          </a:xfrm>
          <a:custGeom>
            <a:avLst/>
            <a:gdLst/>
            <a:ahLst/>
            <a:cxnLst/>
            <a:rect l="l" t="t" r="r" b="b"/>
            <a:pathLst>
              <a:path w="1561537" h="4803998">
                <a:moveTo>
                  <a:pt x="0" y="0"/>
                </a:moveTo>
                <a:lnTo>
                  <a:pt x="1561537" y="2637878"/>
                </a:lnTo>
                <a:lnTo>
                  <a:pt x="0" y="4803998"/>
                </a:lnTo>
                <a:close/>
              </a:path>
            </a:pathLst>
          </a:custGeom>
          <a:solidFill>
            <a:srgbClr val="FFE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5" name="Right Triangle 24"/>
          <p:cNvSpPr/>
          <p:nvPr/>
        </p:nvSpPr>
        <p:spPr>
          <a:xfrm>
            <a:off x="-1276" y="2977380"/>
            <a:ext cx="2843808" cy="2166120"/>
          </a:xfrm>
          <a:custGeom>
            <a:avLst/>
            <a:gdLst/>
            <a:ahLst/>
            <a:cxnLst/>
            <a:rect l="l" t="t" r="r" b="b"/>
            <a:pathLst>
              <a:path w="2843808" h="2166120">
                <a:moveTo>
                  <a:pt x="1561537" y="0"/>
                </a:moveTo>
                <a:lnTo>
                  <a:pt x="2843808" y="2166120"/>
                </a:lnTo>
                <a:lnTo>
                  <a:pt x="0" y="2166120"/>
                </a:lnTo>
                <a:close/>
              </a:path>
            </a:pathLst>
          </a:custGeom>
          <a:solidFill>
            <a:srgbClr val="FFE1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1" name="Picture 20" descr="McCain-Foods-Logo-Master-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8" y="339502"/>
            <a:ext cx="2304257" cy="1367192"/>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54" y="0"/>
            <a:ext cx="5914501" cy="2976268"/>
          </a:xfrm>
          <a:prstGeom prst="rect">
            <a:avLst/>
          </a:prstGeom>
        </p:spPr>
      </p:pic>
    </p:spTree>
    <p:extLst>
      <p:ext uri="{BB962C8B-B14F-4D97-AF65-F5344CB8AC3E}">
        <p14:creationId xmlns:p14="http://schemas.microsoft.com/office/powerpoint/2010/main" val="3324206393"/>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ight Triangle 11"/>
          <p:cNvSpPr/>
          <p:nvPr/>
        </p:nvSpPr>
        <p:spPr>
          <a:xfrm>
            <a:off x="18" y="339502"/>
            <a:ext cx="1561537" cy="4803998"/>
          </a:xfrm>
          <a:custGeom>
            <a:avLst/>
            <a:gdLst/>
            <a:ahLst/>
            <a:cxnLst/>
            <a:rect l="l" t="t" r="r" b="b"/>
            <a:pathLst>
              <a:path w="1561537" h="4803998">
                <a:moveTo>
                  <a:pt x="0" y="0"/>
                </a:moveTo>
                <a:lnTo>
                  <a:pt x="1561537" y="2637878"/>
                </a:lnTo>
                <a:lnTo>
                  <a:pt x="0" y="4803998"/>
                </a:lnTo>
                <a:close/>
              </a:path>
            </a:pathLst>
          </a:custGeom>
          <a:solidFill>
            <a:srgbClr val="FFE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5" name="Right Triangle 24"/>
          <p:cNvSpPr/>
          <p:nvPr/>
        </p:nvSpPr>
        <p:spPr>
          <a:xfrm>
            <a:off x="-1276" y="2977380"/>
            <a:ext cx="2843808" cy="2166120"/>
          </a:xfrm>
          <a:custGeom>
            <a:avLst/>
            <a:gdLst/>
            <a:ahLst/>
            <a:cxnLst/>
            <a:rect l="l" t="t" r="r" b="b"/>
            <a:pathLst>
              <a:path w="2843808" h="2166120">
                <a:moveTo>
                  <a:pt x="1561537" y="0"/>
                </a:moveTo>
                <a:lnTo>
                  <a:pt x="2843808" y="2166120"/>
                </a:lnTo>
                <a:lnTo>
                  <a:pt x="0" y="2166120"/>
                </a:lnTo>
                <a:close/>
              </a:path>
            </a:pathLst>
          </a:custGeom>
          <a:solidFill>
            <a:srgbClr val="FFE1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1" name="Picture 20" descr="McCain-Foods-Logo-Master-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8" y="339502"/>
            <a:ext cx="2304257" cy="1367192"/>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90" y="3256"/>
            <a:ext cx="5941428" cy="2989818"/>
          </a:xfrm>
          <a:prstGeom prst="rect">
            <a:avLst/>
          </a:prstGeom>
        </p:spPr>
      </p:pic>
    </p:spTree>
    <p:extLst>
      <p:ext uri="{BB962C8B-B14F-4D97-AF65-F5344CB8AC3E}">
        <p14:creationId xmlns:p14="http://schemas.microsoft.com/office/powerpoint/2010/main" val="2268847548"/>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1" name="Picture 20" descr="McCain-Foods-Logo-Master-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8" y="339502"/>
            <a:ext cx="2304257" cy="1367192"/>
          </a:xfrm>
          <a:prstGeom prst="rect">
            <a:avLst/>
          </a:prstGeom>
        </p:spPr>
      </p:pic>
    </p:spTree>
    <p:extLst>
      <p:ext uri="{BB962C8B-B14F-4D97-AF65-F5344CB8AC3E}">
        <p14:creationId xmlns:p14="http://schemas.microsoft.com/office/powerpoint/2010/main" val="964674481"/>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flipH="1" flipV="1">
            <a:off x="-11546" y="4308896"/>
            <a:ext cx="9155546" cy="835841"/>
            <a:chOff x="0" y="0"/>
            <a:chExt cx="9155014" cy="2170950"/>
          </a:xfrm>
        </p:grpSpPr>
        <p:sp>
          <p:nvSpPr>
            <p:cNvPr id="5" name="Rectangle 14"/>
            <p:cNvSpPr/>
            <p:nvPr userDrawn="1"/>
          </p:nvSpPr>
          <p:spPr>
            <a:xfrm>
              <a:off x="2915817" y="4862"/>
              <a:ext cx="6228183" cy="1095976"/>
            </a:xfrm>
            <a:custGeom>
              <a:avLst/>
              <a:gdLst/>
              <a:ahLst/>
              <a:cxnLst/>
              <a:rect l="l" t="t" r="r" b="b"/>
              <a:pathLst>
                <a:path w="6228183" h="1095976">
                  <a:moveTo>
                    <a:pt x="0" y="0"/>
                  </a:moveTo>
                  <a:lnTo>
                    <a:pt x="6228183" y="0"/>
                  </a:lnTo>
                  <a:lnTo>
                    <a:pt x="6228183" y="887967"/>
                  </a:lnTo>
                  <a:lnTo>
                    <a:pt x="3152349" y="1095976"/>
                  </a:lnTo>
                  <a:close/>
                </a:path>
              </a:pathLst>
            </a:custGeom>
            <a:solidFill>
              <a:srgbClr val="FFE1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sp>
          <p:nvSpPr>
            <p:cNvPr id="6" name="Rectangle 14"/>
            <p:cNvSpPr/>
            <p:nvPr userDrawn="1"/>
          </p:nvSpPr>
          <p:spPr>
            <a:xfrm>
              <a:off x="0" y="0"/>
              <a:ext cx="9155014" cy="1512935"/>
            </a:xfrm>
            <a:custGeom>
              <a:avLst/>
              <a:gdLst/>
              <a:ahLst/>
              <a:cxnLst/>
              <a:rect l="l" t="t" r="r" b="b"/>
              <a:pathLst>
                <a:path w="9155014" h="1512935">
                  <a:moveTo>
                    <a:pt x="0" y="0"/>
                  </a:moveTo>
                  <a:lnTo>
                    <a:pt x="9151839" y="0"/>
                  </a:lnTo>
                  <a:cubicBezTo>
                    <a:pt x="9152897" y="297937"/>
                    <a:pt x="9153956" y="595873"/>
                    <a:pt x="9155014" y="893810"/>
                  </a:cubicBezTo>
                  <a:lnTo>
                    <a:pt x="9151838" y="894025"/>
                  </a:lnTo>
                  <a:lnTo>
                    <a:pt x="9151838" y="6058"/>
                  </a:lnTo>
                  <a:lnTo>
                    <a:pt x="2923655" y="6058"/>
                  </a:lnTo>
                  <a:lnTo>
                    <a:pt x="6076004" y="1102034"/>
                  </a:lnTo>
                  <a:lnTo>
                    <a:pt x="0" y="1512935"/>
                  </a:lnTo>
                  <a:close/>
                </a:path>
              </a:pathLst>
            </a:custGeom>
            <a:solidFill>
              <a:srgbClr val="FFE1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sp>
          <p:nvSpPr>
            <p:cNvPr id="9" name="Right Triangle 22"/>
            <p:cNvSpPr/>
            <p:nvPr userDrawn="1"/>
          </p:nvSpPr>
          <p:spPr>
            <a:xfrm flipH="1" flipV="1">
              <a:off x="6068512" y="893566"/>
              <a:ext cx="3075835" cy="1277384"/>
            </a:xfrm>
            <a:custGeom>
              <a:avLst/>
              <a:gdLst/>
              <a:ahLst/>
              <a:cxnLst/>
              <a:rect l="l" t="t" r="r" b="b"/>
              <a:pathLst>
                <a:path w="3075835" h="1277384">
                  <a:moveTo>
                    <a:pt x="0" y="1277384"/>
                  </a:moveTo>
                  <a:lnTo>
                    <a:pt x="0" y="0"/>
                  </a:lnTo>
                  <a:lnTo>
                    <a:pt x="3075835" y="1069374"/>
                  </a:lnTo>
                  <a:close/>
                </a:path>
              </a:pathLst>
            </a:custGeom>
            <a:solidFill>
              <a:srgbClr val="FFE1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endParaRPr>
            </a:p>
          </p:txBody>
        </p:sp>
      </p:grpSp>
      <p:grpSp>
        <p:nvGrpSpPr>
          <p:cNvPr id="11" name="Group 10"/>
          <p:cNvGrpSpPr/>
          <p:nvPr/>
        </p:nvGrpSpPr>
        <p:grpSpPr>
          <a:xfrm flipH="1">
            <a:off x="-25872" y="-5772"/>
            <a:ext cx="9176400" cy="993346"/>
            <a:chOff x="0" y="0"/>
            <a:chExt cx="10725785" cy="2521585"/>
          </a:xfrm>
        </p:grpSpPr>
        <p:sp>
          <p:nvSpPr>
            <p:cNvPr id="12" name="Right Triangle 2"/>
            <p:cNvSpPr/>
            <p:nvPr userDrawn="1"/>
          </p:nvSpPr>
          <p:spPr>
            <a:xfrm flipH="1" flipV="1">
              <a:off x="0" y="5080"/>
              <a:ext cx="10697210" cy="1537335"/>
            </a:xfrm>
            <a:custGeom>
              <a:avLst/>
              <a:gdLst/>
              <a:ahLst/>
              <a:cxnLst/>
              <a:rect l="l" t="t" r="r" b="b"/>
              <a:pathLst>
                <a:path w="10697590" h="1537871">
                  <a:moveTo>
                    <a:pt x="7643520" y="1537871"/>
                  </a:moveTo>
                  <a:lnTo>
                    <a:pt x="4183" y="1536965"/>
                  </a:lnTo>
                  <a:lnTo>
                    <a:pt x="0" y="682727"/>
                  </a:lnTo>
                  <a:lnTo>
                    <a:pt x="729" y="545446"/>
                  </a:lnTo>
                  <a:cubicBezTo>
                    <a:pt x="1266" y="455482"/>
                    <a:pt x="1885" y="369002"/>
                    <a:pt x="2504" y="282522"/>
                  </a:cubicBezTo>
                  <a:lnTo>
                    <a:pt x="2782" y="241279"/>
                  </a:lnTo>
                  <a:lnTo>
                    <a:pt x="4165646" y="0"/>
                  </a:lnTo>
                  <a:lnTo>
                    <a:pt x="10697590" y="1535695"/>
                  </a:lnTo>
                  <a:close/>
                </a:path>
              </a:pathLst>
            </a:custGeom>
            <a:solidFill>
              <a:srgbClr val="FFE100"/>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sp>
          <p:nvSpPr>
            <p:cNvPr id="13" name="Right Triangle 2"/>
            <p:cNvSpPr/>
            <p:nvPr userDrawn="1"/>
          </p:nvSpPr>
          <p:spPr>
            <a:xfrm flipH="1" flipV="1">
              <a:off x="3056890" y="0"/>
              <a:ext cx="7644130" cy="2521585"/>
            </a:xfrm>
            <a:custGeom>
              <a:avLst/>
              <a:gdLst/>
              <a:ahLst/>
              <a:cxnLst/>
              <a:rect l="l" t="t" r="r" b="b"/>
              <a:pathLst>
                <a:path w="7644410" h="2521585">
                  <a:moveTo>
                    <a:pt x="3672" y="1219549"/>
                  </a:moveTo>
                  <a:lnTo>
                    <a:pt x="5169" y="997869"/>
                  </a:lnTo>
                  <a:cubicBezTo>
                    <a:pt x="6779" y="727975"/>
                    <a:pt x="7647" y="426717"/>
                    <a:pt x="5551" y="0"/>
                  </a:cubicBezTo>
                  <a:lnTo>
                    <a:pt x="4166536" y="978270"/>
                  </a:lnTo>
                  <a:close/>
                  <a:moveTo>
                    <a:pt x="1237" y="2521585"/>
                  </a:moveTo>
                  <a:cubicBezTo>
                    <a:pt x="-510" y="2165988"/>
                    <a:pt x="-198" y="1897515"/>
                    <a:pt x="886" y="1661713"/>
                  </a:cubicBezTo>
                  <a:lnTo>
                    <a:pt x="890" y="1660997"/>
                  </a:lnTo>
                  <a:lnTo>
                    <a:pt x="5073" y="2515235"/>
                  </a:lnTo>
                  <a:lnTo>
                    <a:pt x="7644410" y="2516141"/>
                  </a:lnTo>
                  <a:close/>
                </a:path>
              </a:pathLst>
            </a:custGeom>
            <a:solidFill>
              <a:srgbClr val="FFE100">
                <a:alpha val="50000"/>
              </a:srgbClr>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sp>
          <p:nvSpPr>
            <p:cNvPr id="14" name="Right Triangle 2"/>
            <p:cNvSpPr/>
            <p:nvPr userDrawn="1"/>
          </p:nvSpPr>
          <p:spPr>
            <a:xfrm flipV="1">
              <a:off x="0" y="11430"/>
              <a:ext cx="10725785" cy="1918335"/>
            </a:xfrm>
            <a:custGeom>
              <a:avLst/>
              <a:gdLst/>
              <a:ahLst/>
              <a:cxnLst/>
              <a:rect l="l" t="t" r="r" b="b"/>
              <a:pathLst>
                <a:path w="10725785" h="1918335">
                  <a:moveTo>
                    <a:pt x="10723625" y="1062827"/>
                  </a:moveTo>
                  <a:lnTo>
                    <a:pt x="10725785" y="621666"/>
                  </a:lnTo>
                  <a:lnTo>
                    <a:pt x="10720843" y="621379"/>
                  </a:lnTo>
                  <a:lnTo>
                    <a:pt x="10721121" y="662622"/>
                  </a:lnTo>
                  <a:cubicBezTo>
                    <a:pt x="10721740" y="749102"/>
                    <a:pt x="10722359" y="835582"/>
                    <a:pt x="10722896" y="925547"/>
                  </a:cubicBezTo>
                  <a:close/>
                  <a:moveTo>
                    <a:pt x="8391" y="1918335"/>
                  </a:moveTo>
                  <a:lnTo>
                    <a:pt x="3080106" y="1917971"/>
                  </a:lnTo>
                  <a:lnTo>
                    <a:pt x="26035" y="1915795"/>
                  </a:lnTo>
                  <a:lnTo>
                    <a:pt x="6557980" y="380100"/>
                  </a:lnTo>
                  <a:lnTo>
                    <a:pt x="0" y="0"/>
                  </a:lnTo>
                  <a:cubicBezTo>
                    <a:pt x="5584" y="1137910"/>
                    <a:pt x="2807" y="780425"/>
                    <a:pt x="8391" y="1918335"/>
                  </a:cubicBezTo>
                  <a:close/>
                </a:path>
              </a:pathLst>
            </a:custGeom>
            <a:solidFill>
              <a:srgbClr val="FFE100">
                <a:alpha val="30000"/>
              </a:srgbClr>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grpSp>
      <p:sp>
        <p:nvSpPr>
          <p:cNvPr id="16" name="Right Triangle 2"/>
          <p:cNvSpPr/>
          <p:nvPr/>
        </p:nvSpPr>
        <p:spPr>
          <a:xfrm flipV="1">
            <a:off x="-25873" y="-5772"/>
            <a:ext cx="9176400" cy="993346"/>
          </a:xfrm>
          <a:custGeom>
            <a:avLst/>
            <a:gdLst/>
            <a:ahLst/>
            <a:cxnLst/>
            <a:rect l="l" t="t" r="r" b="b"/>
            <a:pathLst>
              <a:path w="9176400" h="945040">
                <a:moveTo>
                  <a:pt x="24329" y="457063"/>
                </a:moveTo>
                <a:lnTo>
                  <a:pt x="3585720" y="366636"/>
                </a:lnTo>
                <a:lnTo>
                  <a:pt x="25937" y="0"/>
                </a:lnTo>
                <a:cubicBezTo>
                  <a:pt x="27730" y="159925"/>
                  <a:pt x="26988" y="272831"/>
                  <a:pt x="25610" y="373982"/>
                </a:cubicBezTo>
                <a:close/>
                <a:moveTo>
                  <a:pt x="1848" y="620129"/>
                </a:moveTo>
                <a:lnTo>
                  <a:pt x="2472" y="568679"/>
                </a:lnTo>
                <a:cubicBezTo>
                  <a:pt x="2931" y="534962"/>
                  <a:pt x="3461" y="502551"/>
                  <a:pt x="3990" y="470140"/>
                </a:cubicBezTo>
                <a:lnTo>
                  <a:pt x="4228" y="454683"/>
                </a:lnTo>
                <a:lnTo>
                  <a:pt x="0" y="454790"/>
                </a:lnTo>
                <a:close/>
                <a:moveTo>
                  <a:pt x="9169221" y="940756"/>
                </a:moveTo>
                <a:cubicBezTo>
                  <a:pt x="9173998" y="514290"/>
                  <a:pt x="9171623" y="648268"/>
                  <a:pt x="9176400" y="221802"/>
                </a:cubicBezTo>
                <a:lnTo>
                  <a:pt x="3565748" y="364256"/>
                </a:lnTo>
                <a:lnTo>
                  <a:pt x="9154126" y="939804"/>
                </a:lnTo>
                <a:lnTo>
                  <a:pt x="9151961" y="939805"/>
                </a:lnTo>
                <a:lnTo>
                  <a:pt x="9161197" y="940756"/>
                </a:lnTo>
                <a:close/>
                <a:moveTo>
                  <a:pt x="6563596" y="943136"/>
                </a:moveTo>
                <a:lnTo>
                  <a:pt x="9176400" y="942321"/>
                </a:lnTo>
                <a:lnTo>
                  <a:pt x="9161197" y="940756"/>
                </a:lnTo>
                <a:lnTo>
                  <a:pt x="6541228" y="940620"/>
                </a:lnTo>
                <a:lnTo>
                  <a:pt x="9151961" y="939805"/>
                </a:lnTo>
                <a:lnTo>
                  <a:pt x="3588222" y="366973"/>
                </a:lnTo>
                <a:lnTo>
                  <a:pt x="26827" y="457368"/>
                </a:lnTo>
                <a:lnTo>
                  <a:pt x="26589" y="472820"/>
                </a:lnTo>
                <a:cubicBezTo>
                  <a:pt x="26060" y="505220"/>
                  <a:pt x="25530" y="537619"/>
                  <a:pt x="25071" y="571324"/>
                </a:cubicBezTo>
                <a:lnTo>
                  <a:pt x="24447" y="622757"/>
                </a:lnTo>
                <a:lnTo>
                  <a:pt x="28024" y="942660"/>
                </a:lnTo>
                <a:lnTo>
                  <a:pt x="6561091" y="943000"/>
                </a:lnTo>
                <a:lnTo>
                  <a:pt x="6187003" y="943117"/>
                </a:lnTo>
                <a:close/>
                <a:moveTo>
                  <a:pt x="22246" y="945040"/>
                </a:moveTo>
                <a:lnTo>
                  <a:pt x="6187003" y="943117"/>
                </a:lnTo>
                <a:lnTo>
                  <a:pt x="28026" y="942797"/>
                </a:lnTo>
                <a:lnTo>
                  <a:pt x="28024" y="942660"/>
                </a:lnTo>
                <a:lnTo>
                  <a:pt x="25528" y="942660"/>
                </a:lnTo>
                <a:lnTo>
                  <a:pt x="21949" y="622509"/>
                </a:lnTo>
                <a:lnTo>
                  <a:pt x="21946" y="622777"/>
                </a:lnTo>
                <a:cubicBezTo>
                  <a:pt x="21019" y="711151"/>
                  <a:pt x="20752" y="811769"/>
                  <a:pt x="22246" y="945040"/>
                </a:cubicBezTo>
                <a:close/>
              </a:path>
            </a:pathLst>
          </a:custGeom>
          <a:solidFill>
            <a:schemeClr val="bg1">
              <a:alpha val="70000"/>
            </a:schemeClr>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white"/>
              </a:solidFill>
            </a:endParaRPr>
          </a:p>
        </p:txBody>
      </p:sp>
      <p:pic>
        <p:nvPicPr>
          <p:cNvPr id="10" name="Picture 9" descr="McCain-Foods-Logo-Master-RGB.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72420" y="487280"/>
            <a:ext cx="775907" cy="460371"/>
          </a:xfrm>
          <a:prstGeom prst="rect">
            <a:avLst/>
          </a:prstGeom>
        </p:spPr>
      </p:pic>
    </p:spTree>
    <p:extLst>
      <p:ext uri="{BB962C8B-B14F-4D97-AF65-F5344CB8AC3E}">
        <p14:creationId xmlns:p14="http://schemas.microsoft.com/office/powerpoint/2010/main" val="198001670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g"/><Relationship Id="rId1" Type="http://schemas.openxmlformats.org/officeDocument/2006/relationships/slideLayout" Target="../slideLayouts/slideLayout13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diagramData" Target="../diagrams/data1.xml"/><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8.png"/><Relationship Id="rId17" Type="http://schemas.microsoft.com/office/2007/relationships/diagramDrawing" Target="../diagrams/drawing1.xml"/><Relationship Id="rId2" Type="http://schemas.openxmlformats.org/officeDocument/2006/relationships/notesSlide" Target="../notesSlides/notesSlide9.xml"/><Relationship Id="rId16" Type="http://schemas.openxmlformats.org/officeDocument/2006/relationships/diagramColors" Target="../diagrams/colors1.xml"/><Relationship Id="rId1" Type="http://schemas.openxmlformats.org/officeDocument/2006/relationships/slideLayout" Target="../slideLayouts/slideLayout19.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25.png"/><Relationship Id="rId15" Type="http://schemas.openxmlformats.org/officeDocument/2006/relationships/diagramQuickStyle" Target="../diagrams/quickStyle1.xml"/><Relationship Id="rId10" Type="http://schemas.openxmlformats.org/officeDocument/2006/relationships/image" Target="../media/image29.png"/><Relationship Id="rId4" Type="http://schemas.microsoft.com/office/2007/relationships/hdphoto" Target="../media/hdphoto2.wdp"/><Relationship Id="rId9" Type="http://schemas.openxmlformats.org/officeDocument/2006/relationships/image" Target="../media/image28.png"/><Relationship Id="rId1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36.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3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png"/><Relationship Id="rId5" Type="http://schemas.microsoft.com/office/2007/relationships/hdphoto" Target="../media/hdphoto4.wdp"/><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22.jp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1362" r="11362"/>
          <a:stretch>
            <a:fillRect/>
          </a:stretch>
        </p:blipFill>
        <p:spPr/>
      </p:pic>
      <p:sp>
        <p:nvSpPr>
          <p:cNvPr id="5" name="Right Triangle 4"/>
          <p:cNvSpPr/>
          <p:nvPr/>
        </p:nvSpPr>
        <p:spPr>
          <a:xfrm>
            <a:off x="3064790" y="0"/>
            <a:ext cx="2155282" cy="4711847"/>
          </a:xfrm>
          <a:prstGeom prst="rtTriangle">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p:cNvSpPr txBox="1">
            <a:spLocks/>
          </p:cNvSpPr>
          <p:nvPr/>
        </p:nvSpPr>
        <p:spPr>
          <a:xfrm>
            <a:off x="95907" y="1923678"/>
            <a:ext cx="4032448" cy="1656184"/>
          </a:xfrm>
          <a:prstGeom prst="rect">
            <a:avLst/>
          </a:prstGeom>
        </p:spPr>
        <p:txBody>
          <a:bodyPr/>
          <a:lstStyle>
            <a:lvl1pPr algn="l" defTabSz="914400" rtl="0" eaLnBrk="1" latinLnBrk="0" hangingPunct="1">
              <a:lnSpc>
                <a:spcPct val="90000"/>
              </a:lnSpc>
              <a:spcBef>
                <a:spcPct val="0"/>
              </a:spcBef>
              <a:buNone/>
              <a:defRPr sz="2200" b="1" kern="1200">
                <a:solidFill>
                  <a:schemeClr val="tx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smtClean="0">
                <a:ln>
                  <a:noFill/>
                </a:ln>
                <a:solidFill>
                  <a:prstClr val="black"/>
                </a:solidFill>
                <a:effectLst/>
                <a:uLnTx/>
                <a:uFillTx/>
                <a:latin typeface="Century Gothic" panose="020B0502020202020204" pitchFamily="34" charset="0"/>
                <a:ea typeface="+mj-ea"/>
                <a:cs typeface="+mj-cs"/>
              </a:rPr>
              <a:t>Evolving</a:t>
            </a:r>
            <a:r>
              <a:rPr kumimoji="0" lang="en-GB" sz="2400" b="1" i="0" u="none" strike="noStrike" kern="1200" cap="none" spc="0" normalizeH="0" noProof="0" dirty="0" smtClean="0">
                <a:ln>
                  <a:noFill/>
                </a:ln>
                <a:solidFill>
                  <a:prstClr val="black"/>
                </a:solidFill>
                <a:effectLst/>
                <a:uLnTx/>
                <a:uFillTx/>
                <a:latin typeface="Century Gothic" panose="020B0502020202020204" pitchFamily="34" charset="0"/>
                <a:ea typeface="+mj-ea"/>
                <a:cs typeface="+mj-cs"/>
              </a:rPr>
              <a:t> Customer Leadership from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noProof="0" dirty="0" smtClean="0">
                <a:ln>
                  <a:noFill/>
                </a:ln>
                <a:solidFill>
                  <a:prstClr val="black"/>
                </a:solidFill>
                <a:effectLst/>
                <a:uLnTx/>
                <a:uFillTx/>
                <a:latin typeface="Century Gothic" panose="020B0502020202020204" pitchFamily="34" charset="0"/>
                <a:ea typeface="+mj-ea"/>
                <a:cs typeface="+mj-cs"/>
              </a:rPr>
              <a:t>Good to Great</a:t>
            </a:r>
          </a:p>
          <a:p>
            <a:pPr marL="0" marR="0" lvl="0" indent="0" algn="l" defTabSz="914400" rtl="0" eaLnBrk="1" fontAlgn="auto" latinLnBrk="0" hangingPunct="1">
              <a:lnSpc>
                <a:spcPct val="90000"/>
              </a:lnSpc>
              <a:spcBef>
                <a:spcPct val="0"/>
              </a:spcBef>
              <a:spcAft>
                <a:spcPts val="0"/>
              </a:spcAft>
              <a:buClrTx/>
              <a:buSzTx/>
              <a:buFontTx/>
              <a:buNone/>
              <a:tabLst/>
              <a:defRPr/>
            </a:pPr>
            <a:endParaRPr lang="en-GB" sz="2400" baseline="0" dirty="0" smtClean="0">
              <a:solidFill>
                <a:prstClr val="black"/>
              </a:solidFill>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800" baseline="0" dirty="0" smtClean="0">
                <a:solidFill>
                  <a:prstClr val="black"/>
                </a:solidFill>
              </a:rPr>
              <a:t>Sales Leaders Toolkit</a:t>
            </a:r>
            <a:endParaRPr lang="en-GB" sz="1800" baseline="0" dirty="0">
              <a:solidFill>
                <a:prstClr val="black"/>
              </a:solidFill>
            </a:endParaRPr>
          </a:p>
        </p:txBody>
      </p:sp>
      <p:pic>
        <p:nvPicPr>
          <p:cNvPr id="7" name="Picture 6" descr="McCain-Foods-Logo-Master-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123478"/>
            <a:ext cx="1334980" cy="792088"/>
          </a:xfrm>
          <a:prstGeom prst="rect">
            <a:avLst/>
          </a:prstGeom>
        </p:spPr>
      </p:pic>
    </p:spTree>
    <p:extLst>
      <p:ext uri="{BB962C8B-B14F-4D97-AF65-F5344CB8AC3E}">
        <p14:creationId xmlns:p14="http://schemas.microsoft.com/office/powerpoint/2010/main" val="288230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7652842" y="-2382"/>
            <a:ext cx="1519004" cy="4667773"/>
          </a:xfrm>
          <a:prstGeom prst="rect">
            <a:avLst/>
          </a:prstGeom>
        </p:spPr>
      </p:pic>
      <p:pic>
        <p:nvPicPr>
          <p:cNvPr id="15" name="Picture 14"/>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Lst>
          </a:blip>
          <a:srcRect r="46468"/>
          <a:stretch/>
        </p:blipFill>
        <p:spPr>
          <a:xfrm>
            <a:off x="6084170" y="5409"/>
            <a:ext cx="1584178" cy="4659982"/>
          </a:xfrm>
          <a:prstGeom prst="rect">
            <a:avLst/>
          </a:prstGeom>
        </p:spPr>
      </p:pic>
      <p:pic>
        <p:nvPicPr>
          <p:cNvPr id="10" name="Picture 9"/>
          <p:cNvPicPr>
            <a:picLocks noChangeAspect="1"/>
          </p:cNvPicPr>
          <p:nvPr/>
        </p:nvPicPr>
        <p:blipFill>
          <a:blip r:embed="rId7">
            <a:duotone>
              <a:schemeClr val="bg2">
                <a:shade val="45000"/>
                <a:satMod val="135000"/>
              </a:schemeClr>
              <a:prstClr val="white"/>
            </a:duotone>
          </a:blip>
          <a:stretch>
            <a:fillRect/>
          </a:stretch>
        </p:blipFill>
        <p:spPr>
          <a:xfrm>
            <a:off x="4499993" y="-2383"/>
            <a:ext cx="1584176" cy="4667773"/>
          </a:xfrm>
          <a:prstGeom prst="rect">
            <a:avLst/>
          </a:prstGeom>
        </p:spPr>
      </p:pic>
      <p:pic>
        <p:nvPicPr>
          <p:cNvPr id="4" name="Picture 3"/>
          <p:cNvPicPr>
            <a:picLocks noChangeAspect="1"/>
          </p:cNvPicPr>
          <p:nvPr/>
        </p:nvPicPr>
        <p:blipFill>
          <a:blip r:embed="rId8">
            <a:duotone>
              <a:schemeClr val="bg2">
                <a:shade val="45000"/>
                <a:satMod val="135000"/>
              </a:schemeClr>
              <a:prstClr val="white"/>
            </a:duotone>
          </a:blip>
          <a:stretch>
            <a:fillRect/>
          </a:stretch>
        </p:blipFill>
        <p:spPr>
          <a:xfrm>
            <a:off x="2904140" y="-1"/>
            <a:ext cx="1595852" cy="4665391"/>
          </a:xfrm>
          <a:prstGeom prst="rect">
            <a:avLst/>
          </a:prstGeom>
        </p:spPr>
      </p:pic>
      <p:pic>
        <p:nvPicPr>
          <p:cNvPr id="3" name="Picture 2"/>
          <p:cNvPicPr>
            <a:picLocks noChangeAspect="1"/>
          </p:cNvPicPr>
          <p:nvPr/>
        </p:nvPicPr>
        <p:blipFill>
          <a:blip r:embed="rId9">
            <a:duotone>
              <a:schemeClr val="bg2">
                <a:shade val="45000"/>
                <a:satMod val="135000"/>
              </a:schemeClr>
              <a:prstClr val="white"/>
            </a:duotone>
          </a:blip>
          <a:stretch>
            <a:fillRect/>
          </a:stretch>
        </p:blipFill>
        <p:spPr>
          <a:xfrm>
            <a:off x="1400475" y="5409"/>
            <a:ext cx="1506839" cy="4659982"/>
          </a:xfrm>
          <a:prstGeom prst="rect">
            <a:avLst/>
          </a:prstGeom>
        </p:spPr>
      </p:pic>
      <p:pic>
        <p:nvPicPr>
          <p:cNvPr id="2" name="Picture 1"/>
          <p:cNvPicPr>
            <a:picLocks noChangeAspect="1"/>
          </p:cNvPicPr>
          <p:nvPr/>
        </p:nvPicPr>
        <p:blipFill>
          <a:blip r:embed="rId10">
            <a:duotone>
              <a:schemeClr val="bg2">
                <a:shade val="45000"/>
                <a:satMod val="135000"/>
              </a:schemeClr>
              <a:prstClr val="white"/>
            </a:duotone>
          </a:blip>
          <a:stretch>
            <a:fillRect/>
          </a:stretch>
        </p:blipFill>
        <p:spPr>
          <a:xfrm>
            <a:off x="-75177" y="-1"/>
            <a:ext cx="1478825" cy="4665391"/>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92384" y="51470"/>
            <a:ext cx="970458" cy="576064"/>
          </a:xfrm>
          <a:prstGeom prst="rect">
            <a:avLst/>
          </a:prstGeom>
        </p:spPr>
      </p:pic>
      <p:sp>
        <p:nvSpPr>
          <p:cNvPr id="8" name="Title 1"/>
          <p:cNvSpPr txBox="1">
            <a:spLocks/>
          </p:cNvSpPr>
          <p:nvPr/>
        </p:nvSpPr>
        <p:spPr>
          <a:xfrm>
            <a:off x="177008" y="248502"/>
            <a:ext cx="5907162" cy="46538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1600" b="1" dirty="0" smtClean="0">
                <a:latin typeface="Century Gothic" panose="020B0502020202020204" pitchFamily="34" charset="0"/>
              </a:rPr>
              <a:t>Customers want suppliers to be bringing solutions across a breadth of levers and have business, not product, conversations</a:t>
            </a:r>
            <a:endParaRPr lang="en-GB" sz="1600" b="1" dirty="0">
              <a:latin typeface="Century Gothic" panose="020B0502020202020204" pitchFamily="34"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1736" y="3147814"/>
            <a:ext cx="1724102" cy="1290222"/>
          </a:xfrm>
          <a:prstGeom prst="rect">
            <a:avLst/>
          </a:prstGeom>
        </p:spPr>
      </p:pic>
      <p:sp>
        <p:nvSpPr>
          <p:cNvPr id="12" name="TextBox 11"/>
          <p:cNvSpPr txBox="1"/>
          <p:nvPr/>
        </p:nvSpPr>
        <p:spPr>
          <a:xfrm>
            <a:off x="68274" y="4784253"/>
            <a:ext cx="877163" cy="307777"/>
          </a:xfrm>
          <a:prstGeom prst="rect">
            <a:avLst/>
          </a:prstGeom>
          <a:noFill/>
        </p:spPr>
        <p:txBody>
          <a:bodyPr wrap="none" rtlCol="0">
            <a:spAutoFit/>
          </a:bodyPr>
          <a:lstStyle/>
          <a:p>
            <a:r>
              <a:rPr lang="en-GB" sz="1400" dirty="0" smtClean="0">
                <a:latin typeface="Berlin Sans FB" panose="020E0602020502020306" pitchFamily="34" charset="0"/>
              </a:rPr>
              <a:t>#BeMore</a:t>
            </a:r>
            <a:endParaRPr lang="en-GB" sz="1400" dirty="0">
              <a:latin typeface="Berlin Sans FB" panose="020E0602020502020306" pitchFamily="34" charset="0"/>
            </a:endParaRPr>
          </a:p>
        </p:txBody>
      </p:sp>
      <p:graphicFrame>
        <p:nvGraphicFramePr>
          <p:cNvPr id="36" name="Content Placeholder 3"/>
          <p:cNvGraphicFramePr>
            <a:graphicFrameLocks/>
          </p:cNvGraphicFramePr>
          <p:nvPr>
            <p:extLst>
              <p:ext uri="{D42A27DB-BD31-4B8C-83A1-F6EECF244321}">
                <p14:modId xmlns:p14="http://schemas.microsoft.com/office/powerpoint/2010/main" val="3609861422"/>
              </p:ext>
            </p:extLst>
          </p:nvPr>
        </p:nvGraphicFramePr>
        <p:xfrm>
          <a:off x="2054224" y="1418098"/>
          <a:ext cx="6674752" cy="309373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37" name="TextBox 36"/>
          <p:cNvSpPr txBox="1"/>
          <p:nvPr/>
        </p:nvSpPr>
        <p:spPr>
          <a:xfrm>
            <a:off x="2555776" y="968042"/>
            <a:ext cx="1204021" cy="276999"/>
          </a:xfrm>
          <a:prstGeom prst="rect">
            <a:avLst/>
          </a:prstGeom>
          <a:noFill/>
        </p:spPr>
        <p:txBody>
          <a:bodyPr wrap="square" rtlCol="0">
            <a:spAutoFit/>
          </a:bodyPr>
          <a:lstStyle/>
          <a:p>
            <a:pPr algn="ctr"/>
            <a:r>
              <a:rPr lang="en-GB" sz="1200" b="1" dirty="0" smtClean="0"/>
              <a:t>Growth</a:t>
            </a:r>
            <a:endParaRPr lang="en-GB" sz="1200" b="1" dirty="0"/>
          </a:p>
        </p:txBody>
      </p:sp>
      <p:cxnSp>
        <p:nvCxnSpPr>
          <p:cNvPr id="38" name="Straight Connector 37"/>
          <p:cNvCxnSpPr/>
          <p:nvPr/>
        </p:nvCxnSpPr>
        <p:spPr>
          <a:xfrm>
            <a:off x="2115182" y="1302000"/>
            <a:ext cx="2049404" cy="0"/>
          </a:xfrm>
          <a:prstGeom prst="line">
            <a:avLst/>
          </a:prstGeom>
          <a:ln>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366098" y="1302000"/>
            <a:ext cx="3085232" cy="0"/>
          </a:xfrm>
          <a:prstGeom prst="line">
            <a:avLst/>
          </a:prstGeom>
          <a:ln>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5512670" y="968042"/>
            <a:ext cx="792088" cy="276999"/>
          </a:xfrm>
          <a:prstGeom prst="rect">
            <a:avLst/>
          </a:prstGeom>
          <a:noFill/>
        </p:spPr>
        <p:txBody>
          <a:bodyPr wrap="square" rtlCol="0">
            <a:spAutoFit/>
          </a:bodyPr>
          <a:lstStyle/>
          <a:p>
            <a:r>
              <a:rPr lang="en-GB" sz="1200" b="1" dirty="0" smtClean="0"/>
              <a:t>Efficiency</a:t>
            </a:r>
            <a:endParaRPr lang="en-GB" sz="1200" b="1" dirty="0"/>
          </a:p>
        </p:txBody>
      </p:sp>
      <p:sp>
        <p:nvSpPr>
          <p:cNvPr id="41" name="TextBox 40"/>
          <p:cNvSpPr txBox="1"/>
          <p:nvPr/>
        </p:nvSpPr>
        <p:spPr>
          <a:xfrm>
            <a:off x="7732192" y="1094115"/>
            <a:ext cx="1016272" cy="276999"/>
          </a:xfrm>
          <a:prstGeom prst="rect">
            <a:avLst/>
          </a:prstGeom>
          <a:noFill/>
        </p:spPr>
        <p:txBody>
          <a:bodyPr wrap="square" rtlCol="0">
            <a:spAutoFit/>
          </a:bodyPr>
          <a:lstStyle/>
          <a:p>
            <a:r>
              <a:rPr lang="en-GB" sz="1200" b="1" dirty="0" smtClean="0"/>
              <a:t>Engagement</a:t>
            </a:r>
            <a:endParaRPr lang="en-GB" sz="1200" b="1" dirty="0"/>
          </a:p>
        </p:txBody>
      </p:sp>
    </p:spTree>
    <p:extLst>
      <p:ext uri="{BB962C8B-B14F-4D97-AF65-F5344CB8AC3E}">
        <p14:creationId xmlns:p14="http://schemas.microsoft.com/office/powerpoint/2010/main" val="40207329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p:cNvSpPr/>
          <p:nvPr/>
        </p:nvSpPr>
        <p:spPr>
          <a:xfrm>
            <a:off x="1474267" y="938112"/>
            <a:ext cx="3166550" cy="3588685"/>
          </a:xfrm>
          <a:prstGeom prst="triangle">
            <a:avLst/>
          </a:prstGeom>
          <a:solidFill>
            <a:srgbClr val="FFE100"/>
          </a:solidFill>
          <a:ln>
            <a:solidFill>
              <a:srgbClr val="FF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cxnSp>
        <p:nvCxnSpPr>
          <p:cNvPr id="8" name="Straight Connector 7"/>
          <p:cNvCxnSpPr/>
          <p:nvPr/>
        </p:nvCxnSpPr>
        <p:spPr>
          <a:xfrm>
            <a:off x="1081250" y="2002182"/>
            <a:ext cx="7627782" cy="0"/>
          </a:xfrm>
          <a:prstGeom prst="line">
            <a:avLst/>
          </a:prstGeom>
          <a:ln>
            <a:solidFill>
              <a:srgbClr val="FFE1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81250" y="3185786"/>
            <a:ext cx="7627782" cy="34036"/>
          </a:xfrm>
          <a:prstGeom prst="line">
            <a:avLst/>
          </a:prstGeom>
          <a:ln>
            <a:solidFill>
              <a:srgbClr val="FFE100"/>
            </a:solidFill>
          </a:ln>
        </p:spPr>
        <p:style>
          <a:lnRef idx="1">
            <a:schemeClr val="accent1"/>
          </a:lnRef>
          <a:fillRef idx="0">
            <a:schemeClr val="accent1"/>
          </a:fillRef>
          <a:effectRef idx="0">
            <a:schemeClr val="accent1"/>
          </a:effectRef>
          <a:fontRef idx="minor">
            <a:schemeClr val="tx1"/>
          </a:fontRef>
        </p:style>
      </p:cxnSp>
      <p:sp>
        <p:nvSpPr>
          <p:cNvPr id="2" name="Isosceles Triangle 1"/>
          <p:cNvSpPr/>
          <p:nvPr/>
        </p:nvSpPr>
        <p:spPr>
          <a:xfrm rot="5400000">
            <a:off x="5053862" y="3616259"/>
            <a:ext cx="160689" cy="170206"/>
          </a:xfrm>
          <a:prstGeom prst="triangle">
            <a:avLst/>
          </a:prstGeom>
          <a:solidFill>
            <a:srgbClr val="FFE100"/>
          </a:solidFill>
          <a:ln>
            <a:solidFill>
              <a:srgbClr val="FF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78" name="Isosceles Triangle 77"/>
          <p:cNvSpPr/>
          <p:nvPr/>
        </p:nvSpPr>
        <p:spPr>
          <a:xfrm rot="5400000" flipV="1">
            <a:off x="5368085" y="3616977"/>
            <a:ext cx="160689" cy="170206"/>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13" dirty="0"/>
          </a:p>
        </p:txBody>
      </p:sp>
      <p:sp>
        <p:nvSpPr>
          <p:cNvPr id="79" name="Isosceles Triangle 78"/>
          <p:cNvSpPr/>
          <p:nvPr/>
        </p:nvSpPr>
        <p:spPr>
          <a:xfrm rot="16200000">
            <a:off x="4627721" y="2501810"/>
            <a:ext cx="177406" cy="245613"/>
          </a:xfrm>
          <a:prstGeom prst="triangle">
            <a:avLst/>
          </a:prstGeom>
          <a:solidFill>
            <a:srgbClr val="FFE100"/>
          </a:solidFill>
          <a:ln>
            <a:solidFill>
              <a:srgbClr val="FF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81" name="Isosceles Triangle 80"/>
          <p:cNvSpPr/>
          <p:nvPr/>
        </p:nvSpPr>
        <p:spPr>
          <a:xfrm rot="16200000" flipV="1">
            <a:off x="5048567" y="2504454"/>
            <a:ext cx="177406" cy="245613"/>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13" dirty="0"/>
          </a:p>
        </p:txBody>
      </p:sp>
      <p:sp>
        <p:nvSpPr>
          <p:cNvPr id="3" name="Arc 2"/>
          <p:cNvSpPr/>
          <p:nvPr/>
        </p:nvSpPr>
        <p:spPr>
          <a:xfrm rot="3015179">
            <a:off x="4205404" y="1238965"/>
            <a:ext cx="441629" cy="418695"/>
          </a:xfrm>
          <a:prstGeom prst="arc">
            <a:avLst/>
          </a:prstGeom>
          <a:ln w="19050">
            <a:solidFill>
              <a:srgbClr val="FFE1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dirty="0"/>
          </a:p>
        </p:txBody>
      </p:sp>
      <p:sp>
        <p:nvSpPr>
          <p:cNvPr id="83" name="Arc 82"/>
          <p:cNvSpPr/>
          <p:nvPr/>
        </p:nvSpPr>
        <p:spPr>
          <a:xfrm rot="13661851">
            <a:off x="4596933" y="1274402"/>
            <a:ext cx="441629" cy="418695"/>
          </a:xfrm>
          <a:prstGeom prst="arc">
            <a:avLst/>
          </a:prstGeom>
          <a:ln w="1905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sz="1013" dirty="0"/>
          </a:p>
        </p:txBody>
      </p:sp>
      <p:sp>
        <p:nvSpPr>
          <p:cNvPr id="7" name="TextBox 6"/>
          <p:cNvSpPr txBox="1"/>
          <p:nvPr/>
        </p:nvSpPr>
        <p:spPr>
          <a:xfrm>
            <a:off x="4113375" y="1093389"/>
            <a:ext cx="971741" cy="276999"/>
          </a:xfrm>
          <a:prstGeom prst="rect">
            <a:avLst/>
          </a:prstGeom>
          <a:noFill/>
        </p:spPr>
        <p:txBody>
          <a:bodyPr wrap="none" rtlCol="0">
            <a:spAutoFit/>
          </a:bodyPr>
          <a:lstStyle/>
          <a:p>
            <a:r>
              <a:rPr lang="en-GB" sz="600" b="1" dirty="0">
                <a:solidFill>
                  <a:schemeClr val="bg1"/>
                </a:solidFill>
              </a:rPr>
              <a:t>Building interconnected </a:t>
            </a:r>
          </a:p>
          <a:p>
            <a:r>
              <a:rPr lang="en-GB" sz="600" b="1" dirty="0">
                <a:solidFill>
                  <a:schemeClr val="bg1"/>
                </a:solidFill>
              </a:rPr>
              <a:t>teams</a:t>
            </a:r>
          </a:p>
        </p:txBody>
      </p:sp>
      <p:sp>
        <p:nvSpPr>
          <p:cNvPr id="37" name="TextBox 36"/>
          <p:cNvSpPr txBox="1"/>
          <p:nvPr/>
        </p:nvSpPr>
        <p:spPr>
          <a:xfrm>
            <a:off x="4992835" y="3328357"/>
            <a:ext cx="658523" cy="276999"/>
          </a:xfrm>
          <a:prstGeom prst="rect">
            <a:avLst/>
          </a:prstGeom>
          <a:noFill/>
        </p:spPr>
        <p:txBody>
          <a:bodyPr wrap="square" rtlCol="0">
            <a:spAutoFit/>
          </a:bodyPr>
          <a:lstStyle/>
          <a:p>
            <a:r>
              <a:rPr lang="en-GB" sz="600" b="1" dirty="0">
                <a:solidFill>
                  <a:schemeClr val="bg1"/>
                </a:solidFill>
              </a:rPr>
              <a:t>Buyer : Seller</a:t>
            </a:r>
          </a:p>
          <a:p>
            <a:r>
              <a:rPr lang="en-GB" sz="600" b="1" dirty="0">
                <a:solidFill>
                  <a:schemeClr val="bg1"/>
                </a:solidFill>
              </a:rPr>
              <a:t>relationship</a:t>
            </a:r>
          </a:p>
        </p:txBody>
      </p:sp>
      <p:sp>
        <p:nvSpPr>
          <p:cNvPr id="38" name="TextBox 37"/>
          <p:cNvSpPr txBox="1"/>
          <p:nvPr/>
        </p:nvSpPr>
        <p:spPr>
          <a:xfrm>
            <a:off x="4404193" y="2223019"/>
            <a:ext cx="930310" cy="276999"/>
          </a:xfrm>
          <a:prstGeom prst="rect">
            <a:avLst/>
          </a:prstGeom>
          <a:noFill/>
        </p:spPr>
        <p:txBody>
          <a:bodyPr wrap="square" rtlCol="0">
            <a:spAutoFit/>
          </a:bodyPr>
          <a:lstStyle/>
          <a:p>
            <a:r>
              <a:rPr lang="en-GB" sz="600" b="1" dirty="0">
                <a:solidFill>
                  <a:schemeClr val="bg1"/>
                </a:solidFill>
              </a:rPr>
              <a:t>Managing peer to peer </a:t>
            </a:r>
            <a:r>
              <a:rPr lang="en-GB" sz="600" b="1" dirty="0" smtClean="0">
                <a:solidFill>
                  <a:schemeClr val="bg1"/>
                </a:solidFill>
              </a:rPr>
              <a:t> relationship</a:t>
            </a:r>
            <a:endParaRPr lang="en-GB" sz="600" b="1" dirty="0">
              <a:solidFill>
                <a:schemeClr val="bg1"/>
              </a:solidFill>
            </a:endParaRPr>
          </a:p>
        </p:txBody>
      </p:sp>
      <p:cxnSp>
        <p:nvCxnSpPr>
          <p:cNvPr id="15" name="Straight Connector 14"/>
          <p:cNvCxnSpPr>
            <a:stCxn id="79" idx="3"/>
            <a:endCxn id="81" idx="3"/>
          </p:cNvCxnSpPr>
          <p:nvPr/>
        </p:nvCxnSpPr>
        <p:spPr>
          <a:xfrm>
            <a:off x="4839231" y="2624617"/>
            <a:ext cx="175233" cy="264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79" idx="4"/>
            <a:endCxn id="81" idx="4"/>
          </p:cNvCxnSpPr>
          <p:nvPr/>
        </p:nvCxnSpPr>
        <p:spPr>
          <a:xfrm>
            <a:off x="4839231" y="2535914"/>
            <a:ext cx="175233" cy="264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81" idx="2"/>
          </p:cNvCxnSpPr>
          <p:nvPr/>
        </p:nvCxnSpPr>
        <p:spPr>
          <a:xfrm flipV="1">
            <a:off x="4841327" y="2715964"/>
            <a:ext cx="173137" cy="34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50" name="Title 5"/>
          <p:cNvSpPr>
            <a:spLocks noGrp="1"/>
          </p:cNvSpPr>
          <p:nvPr/>
        </p:nvSpPr>
        <p:spPr>
          <a:xfrm>
            <a:off x="179666" y="34790"/>
            <a:ext cx="7502483" cy="513043"/>
          </a:xfrm>
          <a:prstGeom prst="rect">
            <a:avLst/>
          </a:prstGeom>
        </p:spPr>
        <p:txBody>
          <a:bodyPr vert="horz" lIns="51435" tIns="25718" rIns="51435" bIns="25718" rtlCol="0" anchor="ctr">
            <a:noAutofit/>
          </a:bodyPr>
          <a:lstStyle>
            <a:lvl1pPr algn="l" defTabSz="457200" rtl="0" eaLnBrk="1" latinLnBrk="0" hangingPunct="1">
              <a:spcBef>
                <a:spcPct val="0"/>
              </a:spcBef>
              <a:buNone/>
              <a:defRPr sz="2800" b="1" i="1" kern="1200">
                <a:solidFill>
                  <a:schemeClr val="tx1">
                    <a:lumMod val="65000"/>
                    <a:lumOff val="35000"/>
                  </a:schemeClr>
                </a:solidFill>
                <a:latin typeface="+mj-lt"/>
                <a:ea typeface="+mj-ea"/>
                <a:cs typeface="+mj-cs"/>
              </a:defRPr>
            </a:lvl1pPr>
          </a:lstStyle>
          <a:p>
            <a:pPr>
              <a:tabLst>
                <a:tab pos="1058168" algn="l"/>
              </a:tabLst>
            </a:pPr>
            <a:r>
              <a:rPr lang="en-US" sz="1800" i="0" dirty="0" smtClean="0">
                <a:solidFill>
                  <a:schemeClr val="bg1"/>
                </a:solidFill>
                <a:latin typeface="Century Gothic" panose="020B0502020202020204" pitchFamily="34" charset="0"/>
              </a:rPr>
              <a:t>What </a:t>
            </a:r>
            <a:r>
              <a:rPr lang="en-US" sz="1800" i="0" dirty="0">
                <a:solidFill>
                  <a:schemeClr val="bg1"/>
                </a:solidFill>
                <a:latin typeface="Century Gothic" panose="020B0502020202020204" pitchFamily="34" charset="0"/>
              </a:rPr>
              <a:t>great </a:t>
            </a:r>
            <a:r>
              <a:rPr lang="en-US" sz="1800" i="0" dirty="0" smtClean="0">
                <a:solidFill>
                  <a:schemeClr val="bg1"/>
                </a:solidFill>
                <a:latin typeface="Century Gothic" panose="020B0502020202020204" pitchFamily="34" charset="0"/>
              </a:rPr>
              <a:t>Customer Leadership </a:t>
            </a:r>
            <a:r>
              <a:rPr lang="en-US" sz="1800" i="0" dirty="0">
                <a:solidFill>
                  <a:schemeClr val="bg1"/>
                </a:solidFill>
                <a:latin typeface="Century Gothic" panose="020B0502020202020204" pitchFamily="34" charset="0"/>
              </a:rPr>
              <a:t>looks like</a:t>
            </a:r>
            <a:endParaRPr lang="en-GB" sz="1800" i="0" dirty="0">
              <a:solidFill>
                <a:schemeClr val="bg1"/>
              </a:solidFill>
              <a:latin typeface="Century Gothic" panose="020B0502020202020204" pitchFamily="34" charset="0"/>
            </a:endParaRPr>
          </a:p>
        </p:txBody>
      </p:sp>
      <p:sp>
        <p:nvSpPr>
          <p:cNvPr id="51" name="Title 5"/>
          <p:cNvSpPr>
            <a:spLocks noGrp="1"/>
          </p:cNvSpPr>
          <p:nvPr/>
        </p:nvSpPr>
        <p:spPr>
          <a:xfrm>
            <a:off x="179667" y="493865"/>
            <a:ext cx="5976510" cy="353647"/>
          </a:xfrm>
          <a:prstGeom prst="rect">
            <a:avLst/>
          </a:prstGeom>
        </p:spPr>
        <p:txBody>
          <a:bodyPr vert="horz" lIns="51435" tIns="25718" rIns="51435" bIns="25718" rtlCol="0" anchor="ctr">
            <a:noAutofit/>
          </a:bodyPr>
          <a:lstStyle>
            <a:lvl1pPr algn="l" defTabSz="457200" rtl="0" eaLnBrk="1" latinLnBrk="0" hangingPunct="1">
              <a:spcBef>
                <a:spcPct val="0"/>
              </a:spcBef>
              <a:buNone/>
              <a:defRPr sz="2800" b="1" i="1" kern="1200">
                <a:solidFill>
                  <a:schemeClr val="tx1">
                    <a:lumMod val="65000"/>
                    <a:lumOff val="35000"/>
                  </a:schemeClr>
                </a:solidFill>
                <a:latin typeface="+mj-lt"/>
                <a:ea typeface="+mj-ea"/>
                <a:cs typeface="+mj-cs"/>
              </a:defRPr>
            </a:lvl1pPr>
          </a:lstStyle>
          <a:p>
            <a:r>
              <a:rPr lang="en-US" sz="900" dirty="0">
                <a:solidFill>
                  <a:schemeClr val="bg1"/>
                </a:solidFill>
                <a:latin typeface="Century Gothic" panose="020B0502020202020204" pitchFamily="34" charset="0"/>
              </a:rPr>
              <a:t>“Helping customers to achieve THEIR objectives using mutually beneficial solutions that maximizes their profitable revenue potential to McCain”</a:t>
            </a:r>
            <a:endParaRPr lang="en-GB" sz="900" dirty="0">
              <a:solidFill>
                <a:schemeClr val="bg1"/>
              </a:solidFill>
              <a:latin typeface="Century Gothic" panose="020B0502020202020204" pitchFamily="34" charset="0"/>
            </a:endParaRP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384" y="51470"/>
            <a:ext cx="970458" cy="576064"/>
          </a:xfrm>
          <a:prstGeom prst="rect">
            <a:avLst/>
          </a:prstGeom>
        </p:spPr>
      </p:pic>
      <p:sp>
        <p:nvSpPr>
          <p:cNvPr id="32" name="TextBox 31"/>
          <p:cNvSpPr txBox="1"/>
          <p:nvPr/>
        </p:nvSpPr>
        <p:spPr>
          <a:xfrm>
            <a:off x="128396" y="1411037"/>
            <a:ext cx="2855705" cy="461665"/>
          </a:xfrm>
          <a:prstGeom prst="rect">
            <a:avLst/>
          </a:prstGeom>
          <a:noFill/>
        </p:spPr>
        <p:txBody>
          <a:bodyPr wrap="square" rtlCol="0">
            <a:spAutoFit/>
          </a:bodyPr>
          <a:lstStyle/>
          <a:p>
            <a:pPr defTabSz="342900"/>
            <a:r>
              <a:rPr lang="en-GB" sz="1200" b="1" i="1" dirty="0">
                <a:solidFill>
                  <a:schemeClr val="bg1"/>
                </a:solidFill>
                <a:latin typeface="Century Gothic" panose="020B0502020202020204" pitchFamily="34" charset="0"/>
              </a:rPr>
              <a:t>THOUGHT LEADERSHIP </a:t>
            </a:r>
            <a:endParaRPr lang="en-GB" sz="1200" b="1" i="1" dirty="0" smtClean="0">
              <a:solidFill>
                <a:schemeClr val="bg1"/>
              </a:solidFill>
              <a:latin typeface="Century Gothic" panose="020B0502020202020204" pitchFamily="34" charset="0"/>
            </a:endParaRPr>
          </a:p>
          <a:p>
            <a:pPr defTabSz="342900"/>
            <a:r>
              <a:rPr lang="en-GB" sz="1200" b="1" i="1" dirty="0" smtClean="0">
                <a:solidFill>
                  <a:schemeClr val="bg1"/>
                </a:solidFill>
                <a:latin typeface="Century Gothic" panose="020B0502020202020204" pitchFamily="34" charset="0"/>
              </a:rPr>
              <a:t>Relationship</a:t>
            </a:r>
            <a:endParaRPr lang="en-GB" sz="1200" b="1" i="1" dirty="0">
              <a:solidFill>
                <a:schemeClr val="bg1"/>
              </a:solidFill>
              <a:latin typeface="Century Gothic" panose="020B0502020202020204" pitchFamily="34" charset="0"/>
            </a:endParaRPr>
          </a:p>
        </p:txBody>
      </p:sp>
      <p:sp>
        <p:nvSpPr>
          <p:cNvPr id="33" name="TextBox 32"/>
          <p:cNvSpPr txBox="1"/>
          <p:nvPr/>
        </p:nvSpPr>
        <p:spPr>
          <a:xfrm>
            <a:off x="128396" y="2521775"/>
            <a:ext cx="1309974" cy="461665"/>
          </a:xfrm>
          <a:prstGeom prst="rect">
            <a:avLst/>
          </a:prstGeom>
          <a:noFill/>
        </p:spPr>
        <p:txBody>
          <a:bodyPr wrap="none" rtlCol="0">
            <a:spAutoFit/>
          </a:bodyPr>
          <a:lstStyle/>
          <a:p>
            <a:pPr defTabSz="342900"/>
            <a:r>
              <a:rPr lang="en-GB" sz="1200" b="1" i="1" dirty="0" smtClean="0">
                <a:solidFill>
                  <a:schemeClr val="bg1"/>
                </a:solidFill>
                <a:latin typeface="Century Gothic" panose="020B0502020202020204" pitchFamily="34" charset="0"/>
              </a:rPr>
              <a:t>CONSULTATIVE </a:t>
            </a:r>
          </a:p>
          <a:p>
            <a:pPr defTabSz="342900"/>
            <a:r>
              <a:rPr lang="en-GB" sz="1200" b="1" i="1" dirty="0" smtClean="0">
                <a:solidFill>
                  <a:schemeClr val="bg1"/>
                </a:solidFill>
                <a:latin typeface="Century Gothic" panose="020B0502020202020204" pitchFamily="34" charset="0"/>
              </a:rPr>
              <a:t>Relationship</a:t>
            </a:r>
            <a:endParaRPr lang="en-GB" sz="1200" b="1" i="1" dirty="0">
              <a:solidFill>
                <a:schemeClr val="bg1"/>
              </a:solidFill>
              <a:latin typeface="Century Gothic" panose="020B0502020202020204" pitchFamily="34" charset="0"/>
            </a:endParaRPr>
          </a:p>
        </p:txBody>
      </p:sp>
      <p:sp>
        <p:nvSpPr>
          <p:cNvPr id="34" name="TextBox 33"/>
          <p:cNvSpPr txBox="1"/>
          <p:nvPr/>
        </p:nvSpPr>
        <p:spPr>
          <a:xfrm>
            <a:off x="128396" y="3688065"/>
            <a:ext cx="1824643" cy="461665"/>
          </a:xfrm>
          <a:prstGeom prst="rect">
            <a:avLst/>
          </a:prstGeom>
          <a:noFill/>
        </p:spPr>
        <p:txBody>
          <a:bodyPr wrap="square" rtlCol="0">
            <a:spAutoFit/>
          </a:bodyPr>
          <a:lstStyle/>
          <a:p>
            <a:pPr defTabSz="342900"/>
            <a:r>
              <a:rPr lang="en-GB" sz="1200" b="1" i="1" dirty="0">
                <a:solidFill>
                  <a:schemeClr val="bg1"/>
                </a:solidFill>
                <a:latin typeface="Century Gothic" panose="020B0502020202020204" pitchFamily="34" charset="0"/>
              </a:rPr>
              <a:t>FUNCTIONAL </a:t>
            </a:r>
            <a:endParaRPr lang="en-GB" sz="1200" b="1" i="1" dirty="0" smtClean="0">
              <a:solidFill>
                <a:schemeClr val="bg1"/>
              </a:solidFill>
              <a:latin typeface="Century Gothic" panose="020B0502020202020204" pitchFamily="34" charset="0"/>
            </a:endParaRPr>
          </a:p>
          <a:p>
            <a:pPr defTabSz="342900"/>
            <a:r>
              <a:rPr lang="en-GB" sz="1200" b="1" i="1" dirty="0" smtClean="0">
                <a:solidFill>
                  <a:schemeClr val="bg1"/>
                </a:solidFill>
                <a:latin typeface="Century Gothic" panose="020B0502020202020204" pitchFamily="34" charset="0"/>
              </a:rPr>
              <a:t>Relationship</a:t>
            </a:r>
            <a:endParaRPr lang="en-GB" sz="1200" b="1" i="1" dirty="0">
              <a:solidFill>
                <a:schemeClr val="bg1"/>
              </a:solidFill>
              <a:latin typeface="Century Gothic" panose="020B0502020202020204" pitchFamily="34" charset="0"/>
            </a:endParaRPr>
          </a:p>
        </p:txBody>
      </p:sp>
      <p:sp>
        <p:nvSpPr>
          <p:cNvPr id="41" name="TextBox 40"/>
          <p:cNvSpPr txBox="1"/>
          <p:nvPr/>
        </p:nvSpPr>
        <p:spPr>
          <a:xfrm>
            <a:off x="5225486" y="861935"/>
            <a:ext cx="3666993" cy="1261884"/>
          </a:xfrm>
          <a:prstGeom prst="rect">
            <a:avLst/>
          </a:prstGeom>
          <a:noFill/>
        </p:spPr>
        <p:txBody>
          <a:bodyPr wrap="square" rtlCol="0">
            <a:spAutoFit/>
          </a:bodyPr>
          <a:lstStyle/>
          <a:p>
            <a:pPr marL="117475" indent="-117475" defTabSz="342900">
              <a:buFont typeface="Arial" panose="020B0604020202020204" pitchFamily="34" charset="0"/>
              <a:buChar char="•"/>
            </a:pPr>
            <a:r>
              <a:rPr lang="en-GB" sz="950" i="1" dirty="0" smtClean="0">
                <a:solidFill>
                  <a:schemeClr val="bg1"/>
                </a:solidFill>
                <a:latin typeface="Century Gothic" panose="020B0502020202020204" pitchFamily="34" charset="0"/>
              </a:rPr>
              <a:t>Leads an interconnected cross functional team</a:t>
            </a:r>
          </a:p>
          <a:p>
            <a:pPr marL="117475" indent="-117475" defTabSz="342900">
              <a:buFont typeface="Arial" panose="020B0604020202020204" pitchFamily="34" charset="0"/>
              <a:buChar char="•"/>
            </a:pPr>
            <a:r>
              <a:rPr lang="en-GB" sz="950" i="1" dirty="0" smtClean="0">
                <a:solidFill>
                  <a:schemeClr val="bg1"/>
                </a:solidFill>
                <a:latin typeface="Century Gothic" panose="020B0502020202020204" pitchFamily="34" charset="0"/>
              </a:rPr>
              <a:t>Understands </a:t>
            </a:r>
            <a:r>
              <a:rPr lang="en-GB" sz="950" i="1" dirty="0">
                <a:solidFill>
                  <a:schemeClr val="bg1"/>
                </a:solidFill>
                <a:latin typeface="Century Gothic" panose="020B0502020202020204" pitchFamily="34" charset="0"/>
              </a:rPr>
              <a:t>the </a:t>
            </a:r>
            <a:r>
              <a:rPr lang="en-GB" sz="950" i="1" dirty="0" smtClean="0">
                <a:solidFill>
                  <a:schemeClr val="bg1"/>
                </a:solidFill>
                <a:latin typeface="Century Gothic" panose="020B0502020202020204" pitchFamily="34" charset="0"/>
              </a:rPr>
              <a:t>customers business </a:t>
            </a:r>
            <a:r>
              <a:rPr lang="en-GB" sz="950" i="1" dirty="0">
                <a:solidFill>
                  <a:schemeClr val="bg1"/>
                </a:solidFill>
                <a:latin typeface="Century Gothic" panose="020B0502020202020204" pitchFamily="34" charset="0"/>
              </a:rPr>
              <a:t>&amp; </a:t>
            </a:r>
            <a:r>
              <a:rPr lang="en-GB" sz="950" i="1" dirty="0" smtClean="0">
                <a:solidFill>
                  <a:schemeClr val="bg1"/>
                </a:solidFill>
                <a:latin typeface="Century Gothic" panose="020B0502020202020204" pitchFamily="34" charset="0"/>
              </a:rPr>
              <a:t>P&amp;L </a:t>
            </a:r>
            <a:r>
              <a:rPr lang="en-GB" sz="950" i="1" dirty="0">
                <a:solidFill>
                  <a:schemeClr val="bg1"/>
                </a:solidFill>
                <a:latin typeface="Century Gothic" panose="020B0502020202020204" pitchFamily="34" charset="0"/>
              </a:rPr>
              <a:t>drivers</a:t>
            </a:r>
          </a:p>
          <a:p>
            <a:pPr marL="117475" indent="-117475" defTabSz="342900">
              <a:buFont typeface="Arial" panose="020B0604020202020204" pitchFamily="34" charset="0"/>
              <a:buChar char="•"/>
            </a:pPr>
            <a:r>
              <a:rPr lang="en-GB" sz="950" i="1" dirty="0" smtClean="0">
                <a:solidFill>
                  <a:schemeClr val="bg1"/>
                </a:solidFill>
                <a:latin typeface="Century Gothic" panose="020B0502020202020204" pitchFamily="34" charset="0"/>
              </a:rPr>
              <a:t>Co-creates a strategic 3 </a:t>
            </a:r>
            <a:r>
              <a:rPr lang="en-GB" sz="950" i="1" dirty="0">
                <a:solidFill>
                  <a:schemeClr val="bg1"/>
                </a:solidFill>
                <a:latin typeface="Century Gothic" panose="020B0502020202020204" pitchFamily="34" charset="0"/>
              </a:rPr>
              <a:t>year customer </a:t>
            </a:r>
            <a:r>
              <a:rPr lang="en-GB" sz="950" i="1" dirty="0" smtClean="0">
                <a:solidFill>
                  <a:schemeClr val="bg1"/>
                </a:solidFill>
                <a:latin typeface="Century Gothic" panose="020B0502020202020204" pitchFamily="34" charset="0"/>
              </a:rPr>
              <a:t>plan for end to end value creation with joint project teams</a:t>
            </a:r>
            <a:endParaRPr lang="en-GB" sz="950" i="1" dirty="0">
              <a:solidFill>
                <a:schemeClr val="bg1"/>
              </a:solidFill>
              <a:latin typeface="Century Gothic" panose="020B0502020202020204" pitchFamily="34" charset="0"/>
            </a:endParaRPr>
          </a:p>
          <a:p>
            <a:pPr marL="117475" indent="-117475" defTabSz="342900">
              <a:buFont typeface="Arial" panose="020B0604020202020204" pitchFamily="34" charset="0"/>
              <a:buChar char="•"/>
            </a:pPr>
            <a:r>
              <a:rPr lang="en-GB" sz="950" i="1" dirty="0">
                <a:solidFill>
                  <a:schemeClr val="bg1"/>
                </a:solidFill>
                <a:latin typeface="Century Gothic" panose="020B0502020202020204" pitchFamily="34" charset="0"/>
              </a:rPr>
              <a:t>Works with hindsight, insight &amp; </a:t>
            </a:r>
            <a:r>
              <a:rPr lang="en-GB" sz="950" i="1" dirty="0" smtClean="0">
                <a:solidFill>
                  <a:schemeClr val="bg1"/>
                </a:solidFill>
                <a:latin typeface="Century Gothic" panose="020B0502020202020204" pitchFamily="34" charset="0"/>
              </a:rPr>
              <a:t>foresight</a:t>
            </a:r>
          </a:p>
          <a:p>
            <a:pPr marL="117475" indent="-117475" defTabSz="342900">
              <a:buFont typeface="Arial" panose="020B0604020202020204" pitchFamily="34" charset="0"/>
              <a:buChar char="•"/>
            </a:pPr>
            <a:r>
              <a:rPr lang="en-GB" sz="950" i="1" dirty="0" smtClean="0">
                <a:solidFill>
                  <a:schemeClr val="bg1"/>
                </a:solidFill>
                <a:latin typeface="Century Gothic" panose="020B0502020202020204" pitchFamily="34" charset="0"/>
              </a:rPr>
              <a:t>Demonstrate category leadership</a:t>
            </a:r>
            <a:endParaRPr lang="en-GB" sz="950" i="1" dirty="0">
              <a:solidFill>
                <a:schemeClr val="bg1"/>
              </a:solidFill>
              <a:latin typeface="Century Gothic" panose="020B0502020202020204" pitchFamily="34" charset="0"/>
            </a:endParaRPr>
          </a:p>
          <a:p>
            <a:pPr marL="117475" indent="-117475" defTabSz="342900">
              <a:buFont typeface="Arial" panose="020B0604020202020204" pitchFamily="34" charset="0"/>
              <a:buChar char="•"/>
            </a:pPr>
            <a:r>
              <a:rPr lang="en-GB" sz="950" i="1" dirty="0">
                <a:solidFill>
                  <a:schemeClr val="bg1"/>
                </a:solidFill>
                <a:latin typeface="Century Gothic" panose="020B0502020202020204" pitchFamily="34" charset="0"/>
              </a:rPr>
              <a:t>Brings the voice of the customer into </a:t>
            </a:r>
            <a:r>
              <a:rPr lang="en-GB" sz="950" i="1" dirty="0" smtClean="0">
                <a:solidFill>
                  <a:schemeClr val="bg1"/>
                </a:solidFill>
                <a:latin typeface="Century Gothic" panose="020B0502020202020204" pitchFamily="34" charset="0"/>
              </a:rPr>
              <a:t>McCain</a:t>
            </a:r>
          </a:p>
          <a:p>
            <a:pPr marL="117475" indent="-117475" defTabSz="342900">
              <a:buFont typeface="Arial" panose="020B0604020202020204" pitchFamily="34" charset="0"/>
              <a:buChar char="•"/>
            </a:pPr>
            <a:endParaRPr lang="en-GB" sz="950" i="1" dirty="0">
              <a:solidFill>
                <a:schemeClr val="bg1"/>
              </a:solidFill>
              <a:latin typeface="Century Gothic" panose="020B0502020202020204" pitchFamily="34" charset="0"/>
            </a:endParaRPr>
          </a:p>
        </p:txBody>
      </p:sp>
      <p:sp>
        <p:nvSpPr>
          <p:cNvPr id="42" name="TextBox 41"/>
          <p:cNvSpPr txBox="1"/>
          <p:nvPr/>
        </p:nvSpPr>
        <p:spPr>
          <a:xfrm>
            <a:off x="5458889" y="2139162"/>
            <a:ext cx="3162090" cy="969496"/>
          </a:xfrm>
          <a:prstGeom prst="rect">
            <a:avLst/>
          </a:prstGeom>
          <a:noFill/>
        </p:spPr>
        <p:txBody>
          <a:bodyPr wrap="square" rtlCol="0">
            <a:spAutoFit/>
          </a:bodyPr>
          <a:lstStyle/>
          <a:p>
            <a:pPr marL="166688" indent="-166688" defTabSz="342900">
              <a:buFont typeface="Arial" panose="020B0604020202020204" pitchFamily="34" charset="0"/>
              <a:buChar char="•"/>
            </a:pPr>
            <a:r>
              <a:rPr lang="en-GB" sz="950" i="1" dirty="0" smtClean="0">
                <a:solidFill>
                  <a:schemeClr val="bg1"/>
                </a:solidFill>
                <a:latin typeface="Century Gothic" panose="020B0502020202020204" pitchFamily="34" charset="0"/>
              </a:rPr>
              <a:t>Manages cross functional interface</a:t>
            </a:r>
          </a:p>
          <a:p>
            <a:pPr marL="166688" indent="-166688" defTabSz="342900">
              <a:buFont typeface="Arial" panose="020B0604020202020204" pitchFamily="34" charset="0"/>
              <a:buChar char="•"/>
            </a:pPr>
            <a:r>
              <a:rPr lang="en-GB" sz="950" i="1" dirty="0" smtClean="0">
                <a:solidFill>
                  <a:schemeClr val="bg1"/>
                </a:solidFill>
                <a:latin typeface="Century Gothic" panose="020B0502020202020204" pitchFamily="34" charset="0"/>
              </a:rPr>
              <a:t>Understands </a:t>
            </a:r>
            <a:r>
              <a:rPr lang="en-GB" sz="950" i="1" dirty="0">
                <a:solidFill>
                  <a:schemeClr val="bg1"/>
                </a:solidFill>
                <a:latin typeface="Century Gothic" panose="020B0502020202020204" pitchFamily="34" charset="0"/>
              </a:rPr>
              <a:t>the </a:t>
            </a:r>
            <a:r>
              <a:rPr lang="en-GB" sz="950" i="1" dirty="0" smtClean="0">
                <a:solidFill>
                  <a:schemeClr val="bg1"/>
                </a:solidFill>
                <a:latin typeface="Century Gothic" panose="020B0502020202020204" pitchFamily="34" charset="0"/>
              </a:rPr>
              <a:t>customers business </a:t>
            </a:r>
            <a:r>
              <a:rPr lang="en-GB" sz="950" i="1" dirty="0">
                <a:solidFill>
                  <a:schemeClr val="bg1"/>
                </a:solidFill>
                <a:latin typeface="Century Gothic" panose="020B0502020202020204" pitchFamily="34" charset="0"/>
              </a:rPr>
              <a:t>model </a:t>
            </a:r>
          </a:p>
          <a:p>
            <a:pPr marL="166688" indent="-166688" defTabSz="342900">
              <a:buFont typeface="Arial" panose="020B0604020202020204" pitchFamily="34" charset="0"/>
              <a:buChar char="•"/>
            </a:pPr>
            <a:r>
              <a:rPr lang="en-GB" sz="950" i="1" dirty="0">
                <a:solidFill>
                  <a:schemeClr val="bg1"/>
                </a:solidFill>
                <a:latin typeface="Century Gothic" panose="020B0502020202020204" pitchFamily="34" charset="0"/>
              </a:rPr>
              <a:t>Develops a 12 month customer </a:t>
            </a:r>
            <a:r>
              <a:rPr lang="en-GB" sz="950" i="1" dirty="0" smtClean="0">
                <a:solidFill>
                  <a:schemeClr val="bg1"/>
                </a:solidFill>
                <a:latin typeface="Century Gothic" panose="020B0502020202020204" pitchFamily="34" charset="0"/>
              </a:rPr>
              <a:t>needs based plan with selected efficiency initiatives</a:t>
            </a:r>
          </a:p>
          <a:p>
            <a:pPr marL="166688" indent="-166688" defTabSz="342900">
              <a:buFont typeface="Arial" panose="020B0604020202020204" pitchFamily="34" charset="0"/>
              <a:buChar char="•"/>
            </a:pPr>
            <a:r>
              <a:rPr lang="en-GB" sz="950" i="1" dirty="0" smtClean="0">
                <a:solidFill>
                  <a:schemeClr val="bg1"/>
                </a:solidFill>
                <a:latin typeface="Century Gothic" panose="020B0502020202020204" pitchFamily="34" charset="0"/>
              </a:rPr>
              <a:t>Adapts and personalises channel </a:t>
            </a:r>
            <a:r>
              <a:rPr lang="en-GB" sz="950" i="1" dirty="0">
                <a:solidFill>
                  <a:schemeClr val="bg1"/>
                </a:solidFill>
                <a:latin typeface="Century Gothic" panose="020B0502020202020204" pitchFamily="34" charset="0"/>
              </a:rPr>
              <a:t>marketing programmes</a:t>
            </a:r>
          </a:p>
        </p:txBody>
      </p:sp>
      <p:sp>
        <p:nvSpPr>
          <p:cNvPr id="43" name="TextBox 42"/>
          <p:cNvSpPr txBox="1"/>
          <p:nvPr/>
        </p:nvSpPr>
        <p:spPr>
          <a:xfrm>
            <a:off x="5845461" y="3308700"/>
            <a:ext cx="2861415" cy="1261884"/>
          </a:xfrm>
          <a:prstGeom prst="rect">
            <a:avLst/>
          </a:prstGeom>
          <a:noFill/>
        </p:spPr>
        <p:txBody>
          <a:bodyPr wrap="square" rtlCol="0">
            <a:spAutoFit/>
          </a:bodyPr>
          <a:lstStyle/>
          <a:p>
            <a:pPr marL="117475" indent="-117475" defTabSz="342900">
              <a:buFont typeface="Arial" panose="020B0604020202020204" pitchFamily="34" charset="0"/>
              <a:buChar char="•"/>
            </a:pPr>
            <a:r>
              <a:rPr lang="en-GB" sz="950" i="1" dirty="0" smtClean="0">
                <a:solidFill>
                  <a:schemeClr val="bg1"/>
                </a:solidFill>
                <a:latin typeface="Century Gothic" panose="020B0502020202020204" pitchFamily="34" charset="0"/>
              </a:rPr>
              <a:t>Buyer – Seller interface</a:t>
            </a:r>
          </a:p>
          <a:p>
            <a:pPr marL="117475" indent="-117475" defTabSz="342900">
              <a:buFont typeface="Arial" panose="020B0604020202020204" pitchFamily="34" charset="0"/>
              <a:buChar char="•"/>
            </a:pPr>
            <a:r>
              <a:rPr lang="en-GB" sz="950" i="1" dirty="0" smtClean="0">
                <a:solidFill>
                  <a:schemeClr val="bg1"/>
                </a:solidFill>
                <a:latin typeface="Century Gothic" panose="020B0502020202020204" pitchFamily="34" charset="0"/>
              </a:rPr>
              <a:t>Top line </a:t>
            </a:r>
            <a:r>
              <a:rPr lang="en-GB" sz="950" i="1" dirty="0">
                <a:solidFill>
                  <a:schemeClr val="bg1"/>
                </a:solidFill>
                <a:latin typeface="Century Gothic" panose="020B0502020202020204" pitchFamily="34" charset="0"/>
              </a:rPr>
              <a:t>understanding </a:t>
            </a:r>
            <a:r>
              <a:rPr lang="en-GB" sz="950" i="1" dirty="0" smtClean="0">
                <a:solidFill>
                  <a:schemeClr val="bg1"/>
                </a:solidFill>
                <a:latin typeface="Century Gothic" panose="020B0502020202020204" pitchFamily="34" charset="0"/>
              </a:rPr>
              <a:t>of how the customer works</a:t>
            </a:r>
            <a:endParaRPr lang="en-GB" sz="950" i="1" dirty="0">
              <a:solidFill>
                <a:schemeClr val="bg1"/>
              </a:solidFill>
              <a:latin typeface="Century Gothic" panose="020B0502020202020204" pitchFamily="34" charset="0"/>
            </a:endParaRPr>
          </a:p>
          <a:p>
            <a:pPr marL="117475" indent="-117475" defTabSz="342900">
              <a:buFont typeface="Arial" panose="020B0604020202020204" pitchFamily="34" charset="0"/>
              <a:buChar char="•"/>
            </a:pPr>
            <a:r>
              <a:rPr lang="en-GB" sz="950" i="1" dirty="0" smtClean="0">
                <a:solidFill>
                  <a:schemeClr val="bg1"/>
                </a:solidFill>
                <a:latin typeface="Century Gothic" panose="020B0502020202020204" pitchFamily="34" charset="0"/>
              </a:rPr>
              <a:t>Positions and executes </a:t>
            </a:r>
            <a:r>
              <a:rPr lang="en-GB" sz="950" i="1" dirty="0">
                <a:solidFill>
                  <a:schemeClr val="bg1"/>
                </a:solidFill>
                <a:latin typeface="Century Gothic" panose="020B0502020202020204" pitchFamily="34" charset="0"/>
              </a:rPr>
              <a:t>against </a:t>
            </a:r>
            <a:r>
              <a:rPr lang="en-GB" sz="950" i="1" dirty="0" smtClean="0">
                <a:solidFill>
                  <a:schemeClr val="bg1"/>
                </a:solidFill>
                <a:latin typeface="Century Gothic" panose="020B0502020202020204" pitchFamily="34" charset="0"/>
              </a:rPr>
              <a:t>brand/ channel marketing programmes vs. generic customer needs predominantly to support growth</a:t>
            </a:r>
            <a:endParaRPr lang="en-GB" sz="950" i="1" dirty="0">
              <a:solidFill>
                <a:schemeClr val="bg1"/>
              </a:solidFill>
              <a:latin typeface="Century Gothic" panose="020B0502020202020204" pitchFamily="34" charset="0"/>
            </a:endParaRPr>
          </a:p>
          <a:p>
            <a:pPr marL="72331" indent="-72331" defTabSz="342900">
              <a:buFont typeface="Arial" panose="020B0604020202020204" pitchFamily="34" charset="0"/>
              <a:buChar char="•"/>
            </a:pPr>
            <a:endParaRPr lang="en-GB" sz="950" i="1" dirty="0">
              <a:solidFill>
                <a:schemeClr val="bg1"/>
              </a:solidFill>
              <a:latin typeface="Century Gothic" panose="020B0502020202020204" pitchFamily="34" charset="0"/>
            </a:endParaRPr>
          </a:p>
        </p:txBody>
      </p:sp>
      <p:cxnSp>
        <p:nvCxnSpPr>
          <p:cNvPr id="49" name="Straight Connector 48"/>
          <p:cNvCxnSpPr/>
          <p:nvPr/>
        </p:nvCxnSpPr>
        <p:spPr>
          <a:xfrm flipV="1">
            <a:off x="5211010" y="3701909"/>
            <a:ext cx="173137" cy="34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8274" y="4731990"/>
            <a:ext cx="877163" cy="307777"/>
          </a:xfrm>
          <a:prstGeom prst="rect">
            <a:avLst/>
          </a:prstGeom>
          <a:noFill/>
        </p:spPr>
        <p:txBody>
          <a:bodyPr wrap="none" rtlCol="0">
            <a:spAutoFit/>
          </a:bodyPr>
          <a:lstStyle/>
          <a:p>
            <a:r>
              <a:rPr lang="en-GB" sz="1400" dirty="0" smtClean="0">
                <a:latin typeface="Berlin Sans FB" panose="020E0602020502020306" pitchFamily="34" charset="0"/>
              </a:rPr>
              <a:t>#BeMore</a:t>
            </a:r>
            <a:endParaRPr lang="en-GB" sz="1400" dirty="0">
              <a:latin typeface="Berlin Sans FB" panose="020E0602020502020306" pitchFamily="34" charset="0"/>
            </a:endParaRPr>
          </a:p>
        </p:txBody>
      </p:sp>
      <p:cxnSp>
        <p:nvCxnSpPr>
          <p:cNvPr id="9" name="Straight Connector 8"/>
          <p:cNvCxnSpPr/>
          <p:nvPr/>
        </p:nvCxnSpPr>
        <p:spPr>
          <a:xfrm>
            <a:off x="2555776" y="2002182"/>
            <a:ext cx="1046171" cy="0"/>
          </a:xfrm>
          <a:prstGeom prst="line">
            <a:avLst/>
          </a:prstGeom>
          <a:ln w="158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060927" y="3185786"/>
            <a:ext cx="2154975" cy="4174"/>
          </a:xfrm>
          <a:prstGeom prst="line">
            <a:avLst/>
          </a:prstGeom>
          <a:ln w="15875">
            <a:solidFill>
              <a:schemeClr val="bg1"/>
            </a:solidFill>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2873036" y="2976145"/>
            <a:ext cx="369012" cy="461665"/>
          </a:xfrm>
          <a:prstGeom prst="rect">
            <a:avLst/>
          </a:prstGeom>
          <a:noFill/>
        </p:spPr>
        <p:txBody>
          <a:bodyPr wrap="none" rtlCol="0">
            <a:spAutoFit/>
          </a:bodyPr>
          <a:lstStyle/>
          <a:p>
            <a:pPr defTabSz="342900"/>
            <a:r>
              <a:rPr lang="en-GB" sz="2400" b="1" dirty="0">
                <a:solidFill>
                  <a:schemeClr val="tx1">
                    <a:lumMod val="50000"/>
                  </a:schemeClr>
                </a:solidFill>
                <a:latin typeface="Century Gothic" panose="020B0502020202020204" pitchFamily="34" charset="0"/>
              </a:rPr>
              <a:t>+</a:t>
            </a:r>
          </a:p>
        </p:txBody>
      </p:sp>
      <p:sp>
        <p:nvSpPr>
          <p:cNvPr id="46" name="TextBox 45"/>
          <p:cNvSpPr txBox="1"/>
          <p:nvPr/>
        </p:nvSpPr>
        <p:spPr>
          <a:xfrm>
            <a:off x="2884432" y="1775523"/>
            <a:ext cx="369012" cy="461665"/>
          </a:xfrm>
          <a:prstGeom prst="rect">
            <a:avLst/>
          </a:prstGeom>
          <a:noFill/>
        </p:spPr>
        <p:txBody>
          <a:bodyPr wrap="none" rtlCol="0">
            <a:spAutoFit/>
          </a:bodyPr>
          <a:lstStyle/>
          <a:p>
            <a:pPr defTabSz="342900"/>
            <a:r>
              <a:rPr lang="en-GB" sz="2400" b="1" dirty="0">
                <a:solidFill>
                  <a:schemeClr val="tx1">
                    <a:lumMod val="50000"/>
                  </a:schemeClr>
                </a:solidFill>
                <a:latin typeface="Century Gothic" panose="020B0502020202020204" pitchFamily="34" charset="0"/>
              </a:rPr>
              <a:t>+</a:t>
            </a:r>
          </a:p>
        </p:txBody>
      </p:sp>
      <p:sp>
        <p:nvSpPr>
          <p:cNvPr id="17" name="Oval Callout 16"/>
          <p:cNvSpPr/>
          <p:nvPr/>
        </p:nvSpPr>
        <p:spPr>
          <a:xfrm>
            <a:off x="3508043" y="3184391"/>
            <a:ext cx="1216448" cy="1147270"/>
          </a:xfrm>
          <a:prstGeom prst="wedgeEllipseCallout">
            <a:avLst>
              <a:gd name="adj1" fmla="val 180"/>
              <a:gd name="adj2" fmla="val 64592"/>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i="1" dirty="0">
                <a:solidFill>
                  <a:schemeClr val="bg1"/>
                </a:solidFill>
              </a:rPr>
              <a:t>Products/ Services that meet my needs from reliable brands/ suppliers</a:t>
            </a:r>
            <a:endParaRPr lang="en-GB" sz="1000" dirty="0">
              <a:solidFill>
                <a:schemeClr val="bg1"/>
              </a:solidFill>
            </a:endParaRPr>
          </a:p>
        </p:txBody>
      </p:sp>
      <p:sp>
        <p:nvSpPr>
          <p:cNvPr id="52" name="Oval Callout 51"/>
          <p:cNvSpPr/>
          <p:nvPr/>
        </p:nvSpPr>
        <p:spPr>
          <a:xfrm>
            <a:off x="3155186" y="1906925"/>
            <a:ext cx="1188530" cy="1116585"/>
          </a:xfrm>
          <a:prstGeom prst="wedgeEllipseCallout">
            <a:avLst>
              <a:gd name="adj1" fmla="val 180"/>
              <a:gd name="adj2" fmla="val 64592"/>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GB" sz="1000" b="1" i="1" dirty="0" smtClean="0">
              <a:solidFill>
                <a:schemeClr val="bg1"/>
              </a:solidFill>
            </a:endParaRPr>
          </a:p>
          <a:p>
            <a:pPr algn="ctr" defTabSz="342900"/>
            <a:r>
              <a:rPr lang="en-GB" sz="1000" b="1" i="1" dirty="0" smtClean="0">
                <a:solidFill>
                  <a:schemeClr val="bg1"/>
                </a:solidFill>
              </a:rPr>
              <a:t>A </a:t>
            </a:r>
            <a:r>
              <a:rPr lang="en-GB" sz="1000" b="1" i="1" dirty="0">
                <a:solidFill>
                  <a:schemeClr val="bg1"/>
                </a:solidFill>
              </a:rPr>
              <a:t>balance of support across</a:t>
            </a:r>
          </a:p>
          <a:p>
            <a:pPr algn="ctr" defTabSz="342900"/>
            <a:r>
              <a:rPr lang="en-GB" sz="1000" b="1" i="1" dirty="0">
                <a:solidFill>
                  <a:schemeClr val="bg1"/>
                </a:solidFill>
              </a:rPr>
              <a:t>growth + efficiency levers</a:t>
            </a:r>
          </a:p>
          <a:p>
            <a:pPr algn="ctr"/>
            <a:endParaRPr lang="en-GB" sz="1000" dirty="0">
              <a:solidFill>
                <a:schemeClr val="bg1"/>
              </a:solidFill>
            </a:endParaRPr>
          </a:p>
        </p:txBody>
      </p:sp>
      <p:sp>
        <p:nvSpPr>
          <p:cNvPr id="54" name="Oval Callout 53"/>
          <p:cNvSpPr/>
          <p:nvPr/>
        </p:nvSpPr>
        <p:spPr>
          <a:xfrm>
            <a:off x="2751455" y="739415"/>
            <a:ext cx="1188530" cy="1116585"/>
          </a:xfrm>
          <a:prstGeom prst="wedgeEllipseCallout">
            <a:avLst>
              <a:gd name="adj1" fmla="val 180"/>
              <a:gd name="adj2" fmla="val 64592"/>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GB" sz="1000" b="1" i="1" dirty="0" smtClean="0">
              <a:solidFill>
                <a:schemeClr val="bg1"/>
              </a:solidFill>
            </a:endParaRPr>
          </a:p>
          <a:p>
            <a:pPr algn="ctr" defTabSz="342900"/>
            <a:r>
              <a:rPr lang="en-GB" sz="1000" b="1" i="1" dirty="0">
                <a:solidFill>
                  <a:schemeClr val="bg1"/>
                </a:solidFill>
              </a:rPr>
              <a:t>Thought </a:t>
            </a:r>
          </a:p>
          <a:p>
            <a:pPr algn="ctr" defTabSz="342900"/>
            <a:r>
              <a:rPr lang="en-GB" sz="1000" b="1" i="1" dirty="0">
                <a:solidFill>
                  <a:schemeClr val="bg1"/>
                </a:solidFill>
              </a:rPr>
              <a:t>leadership </a:t>
            </a:r>
          </a:p>
          <a:p>
            <a:pPr algn="ctr" defTabSz="342900"/>
            <a:r>
              <a:rPr lang="en-GB" sz="1000" b="1" i="1" dirty="0">
                <a:solidFill>
                  <a:schemeClr val="bg1"/>
                </a:solidFill>
              </a:rPr>
              <a:t>across the </a:t>
            </a:r>
          </a:p>
          <a:p>
            <a:pPr algn="ctr" defTabSz="342900"/>
            <a:r>
              <a:rPr lang="en-GB" sz="1000" b="1" i="1" dirty="0">
                <a:solidFill>
                  <a:schemeClr val="bg1"/>
                </a:solidFill>
              </a:rPr>
              <a:t>full P&amp;L</a:t>
            </a:r>
          </a:p>
          <a:p>
            <a:pPr algn="ctr" defTabSz="342900"/>
            <a:endParaRPr lang="en-GB" sz="1000" dirty="0">
              <a:solidFill>
                <a:schemeClr val="bg1"/>
              </a:solidFill>
            </a:endParaRPr>
          </a:p>
        </p:txBody>
      </p:sp>
    </p:spTree>
    <p:extLst>
      <p:ext uri="{BB962C8B-B14F-4D97-AF65-F5344CB8AC3E}">
        <p14:creationId xmlns:p14="http://schemas.microsoft.com/office/powerpoint/2010/main" val="29839038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7701" y="-7257"/>
            <a:ext cx="9231873" cy="4667239"/>
          </a:xfrm>
          <a:prstGeom prst="rect">
            <a:avLst/>
          </a:prstGeom>
        </p:spPr>
      </p:pic>
      <p:sp>
        <p:nvSpPr>
          <p:cNvPr id="5" name="Title 5"/>
          <p:cNvSpPr>
            <a:spLocks noGrp="1"/>
          </p:cNvSpPr>
          <p:nvPr/>
        </p:nvSpPr>
        <p:spPr>
          <a:xfrm>
            <a:off x="683568" y="4032835"/>
            <a:ext cx="8391432" cy="513043"/>
          </a:xfrm>
          <a:prstGeom prst="rect">
            <a:avLst/>
          </a:prstGeom>
        </p:spPr>
        <p:txBody>
          <a:bodyPr vert="horz" lIns="51435" tIns="25718" rIns="51435" bIns="25718" rtlCol="0" anchor="ctr">
            <a:noAutofit/>
          </a:bodyPr>
          <a:lstStyle>
            <a:lvl1pPr algn="l" defTabSz="457200" rtl="0" eaLnBrk="1" latinLnBrk="0" hangingPunct="1">
              <a:spcBef>
                <a:spcPct val="0"/>
              </a:spcBef>
              <a:buNone/>
              <a:defRPr sz="2800" b="1" i="1" kern="1200">
                <a:solidFill>
                  <a:schemeClr val="tx1">
                    <a:lumMod val="65000"/>
                    <a:lumOff val="35000"/>
                  </a:schemeClr>
                </a:solidFill>
                <a:latin typeface="+mj-lt"/>
                <a:ea typeface="+mj-ea"/>
                <a:cs typeface="+mj-cs"/>
              </a:defRPr>
            </a:lvl1pPr>
          </a:lstStyle>
          <a:p>
            <a:pPr algn="ctr">
              <a:tabLst>
                <a:tab pos="1058168" algn="l"/>
              </a:tabLst>
            </a:pPr>
            <a:r>
              <a:rPr lang="en-US" sz="2000" i="0" dirty="0" smtClean="0">
                <a:solidFill>
                  <a:srgbClr val="FFE100"/>
                </a:solidFill>
                <a:latin typeface="Century Gothic" panose="020B0502020202020204" pitchFamily="34" charset="0"/>
              </a:rPr>
              <a:t>The Year 1 skills step up needed to achieve great</a:t>
            </a:r>
          </a:p>
        </p:txBody>
      </p:sp>
      <p:sp>
        <p:nvSpPr>
          <p:cNvPr id="8" name="TextBox 7"/>
          <p:cNvSpPr txBox="1"/>
          <p:nvPr/>
        </p:nvSpPr>
        <p:spPr>
          <a:xfrm>
            <a:off x="2479882" y="908591"/>
            <a:ext cx="4400260" cy="369332"/>
          </a:xfrm>
          <a:prstGeom prst="rect">
            <a:avLst/>
          </a:prstGeom>
          <a:noFill/>
        </p:spPr>
        <p:txBody>
          <a:bodyPr wrap="square" rtlCol="0">
            <a:spAutoFit/>
          </a:bodyPr>
          <a:lstStyle/>
          <a:p>
            <a:pPr algn="ctr"/>
            <a:r>
              <a:rPr lang="en-GB" b="1" dirty="0" smtClean="0">
                <a:solidFill>
                  <a:schemeClr val="bg1"/>
                </a:solidFill>
              </a:rPr>
              <a:t>Customer Business Planning</a:t>
            </a:r>
            <a:endParaRPr lang="en-GB" b="1" dirty="0">
              <a:solidFill>
                <a:schemeClr val="bg1"/>
              </a:solidFill>
            </a:endParaRPr>
          </a:p>
        </p:txBody>
      </p:sp>
      <p:sp>
        <p:nvSpPr>
          <p:cNvPr id="10" name="TextBox 9"/>
          <p:cNvSpPr txBox="1"/>
          <p:nvPr/>
        </p:nvSpPr>
        <p:spPr>
          <a:xfrm>
            <a:off x="3801129" y="325230"/>
            <a:ext cx="1757766" cy="369332"/>
          </a:xfrm>
          <a:prstGeom prst="rect">
            <a:avLst/>
          </a:prstGeom>
          <a:noFill/>
        </p:spPr>
        <p:txBody>
          <a:bodyPr wrap="square" rtlCol="0">
            <a:spAutoFit/>
          </a:bodyPr>
          <a:lstStyle/>
          <a:p>
            <a:pPr algn="ctr"/>
            <a:r>
              <a:rPr lang="en-GB" b="1" dirty="0" smtClean="0">
                <a:solidFill>
                  <a:schemeClr val="bg1"/>
                </a:solidFill>
              </a:rPr>
              <a:t>Negotiation</a:t>
            </a:r>
            <a:endParaRPr lang="en-GB" b="1" dirty="0">
              <a:solidFill>
                <a:schemeClr val="bg1"/>
              </a:solidFill>
            </a:endParaRPr>
          </a:p>
        </p:txBody>
      </p:sp>
      <p:sp>
        <p:nvSpPr>
          <p:cNvPr id="11" name="TextBox 10"/>
          <p:cNvSpPr txBox="1"/>
          <p:nvPr/>
        </p:nvSpPr>
        <p:spPr>
          <a:xfrm>
            <a:off x="2663788" y="1222702"/>
            <a:ext cx="4032448" cy="369332"/>
          </a:xfrm>
          <a:prstGeom prst="rect">
            <a:avLst/>
          </a:prstGeom>
          <a:noFill/>
        </p:spPr>
        <p:txBody>
          <a:bodyPr wrap="square" rtlCol="0">
            <a:spAutoFit/>
          </a:bodyPr>
          <a:lstStyle/>
          <a:p>
            <a:pPr algn="ctr"/>
            <a:r>
              <a:rPr lang="en-GB" b="1" dirty="0" smtClean="0">
                <a:solidFill>
                  <a:schemeClr val="bg1"/>
                </a:solidFill>
              </a:rPr>
              <a:t>Commercial Acumen</a:t>
            </a:r>
            <a:endParaRPr lang="en-GB" b="1" dirty="0">
              <a:solidFill>
                <a:schemeClr val="bg1"/>
              </a:solidFill>
            </a:endParaRPr>
          </a:p>
        </p:txBody>
      </p:sp>
      <p:sp>
        <p:nvSpPr>
          <p:cNvPr id="12" name="TextBox 11"/>
          <p:cNvSpPr txBox="1"/>
          <p:nvPr/>
        </p:nvSpPr>
        <p:spPr>
          <a:xfrm>
            <a:off x="3131840" y="607994"/>
            <a:ext cx="4302044" cy="369332"/>
          </a:xfrm>
          <a:prstGeom prst="rect">
            <a:avLst/>
          </a:prstGeom>
          <a:noFill/>
        </p:spPr>
        <p:txBody>
          <a:bodyPr wrap="square" rtlCol="0">
            <a:spAutoFit/>
          </a:bodyPr>
          <a:lstStyle/>
          <a:p>
            <a:r>
              <a:rPr lang="en-GB" b="1" dirty="0" smtClean="0">
                <a:solidFill>
                  <a:schemeClr val="bg1"/>
                </a:solidFill>
              </a:rPr>
              <a:t>Building Powerful Relationships</a:t>
            </a:r>
          </a:p>
        </p:txBody>
      </p:sp>
      <p:sp>
        <p:nvSpPr>
          <p:cNvPr id="13" name="TextBox 12"/>
          <p:cNvSpPr txBox="1"/>
          <p:nvPr/>
        </p:nvSpPr>
        <p:spPr>
          <a:xfrm>
            <a:off x="1835696" y="1576106"/>
            <a:ext cx="5688632" cy="646331"/>
          </a:xfrm>
          <a:prstGeom prst="rect">
            <a:avLst/>
          </a:prstGeom>
          <a:noFill/>
        </p:spPr>
        <p:txBody>
          <a:bodyPr wrap="square" rtlCol="0">
            <a:spAutoFit/>
          </a:bodyPr>
          <a:lstStyle/>
          <a:p>
            <a:pPr algn="ctr"/>
            <a:r>
              <a:rPr lang="en-GB" b="1" dirty="0" smtClean="0">
                <a:solidFill>
                  <a:schemeClr val="bg1"/>
                </a:solidFill>
              </a:rPr>
              <a:t>Leveraging Data for </a:t>
            </a:r>
          </a:p>
          <a:p>
            <a:pPr algn="ctr"/>
            <a:r>
              <a:rPr lang="en-GB" b="1" dirty="0" smtClean="0">
                <a:solidFill>
                  <a:schemeClr val="bg1"/>
                </a:solidFill>
              </a:rPr>
              <a:t>Business Opportunities</a:t>
            </a:r>
            <a:endParaRPr lang="en-GB" b="1" dirty="0">
              <a:solidFill>
                <a:schemeClr val="bg1"/>
              </a:solidFill>
            </a:endParaRPr>
          </a:p>
        </p:txBody>
      </p:sp>
      <p:sp>
        <p:nvSpPr>
          <p:cNvPr id="14" name="TextBox 13"/>
          <p:cNvSpPr txBox="1"/>
          <p:nvPr/>
        </p:nvSpPr>
        <p:spPr>
          <a:xfrm>
            <a:off x="2823992" y="51470"/>
            <a:ext cx="3712041" cy="369332"/>
          </a:xfrm>
          <a:prstGeom prst="rect">
            <a:avLst/>
          </a:prstGeom>
          <a:noFill/>
        </p:spPr>
        <p:txBody>
          <a:bodyPr wrap="square" rtlCol="0">
            <a:spAutoFit/>
          </a:bodyPr>
          <a:lstStyle/>
          <a:p>
            <a:pPr algn="ctr"/>
            <a:r>
              <a:rPr lang="en-GB" b="1" dirty="0" smtClean="0">
                <a:solidFill>
                  <a:schemeClr val="bg1"/>
                </a:solidFill>
              </a:rPr>
              <a:t>Leveraging Digital with Customers</a:t>
            </a:r>
          </a:p>
        </p:txBody>
      </p:sp>
      <p:sp>
        <p:nvSpPr>
          <p:cNvPr id="19" name="TextBox 18"/>
          <p:cNvSpPr txBox="1"/>
          <p:nvPr/>
        </p:nvSpPr>
        <p:spPr>
          <a:xfrm>
            <a:off x="68274" y="4803998"/>
            <a:ext cx="877163" cy="307777"/>
          </a:xfrm>
          <a:prstGeom prst="rect">
            <a:avLst/>
          </a:prstGeom>
          <a:noFill/>
        </p:spPr>
        <p:txBody>
          <a:bodyPr wrap="none" rtlCol="0">
            <a:spAutoFit/>
          </a:bodyPr>
          <a:lstStyle/>
          <a:p>
            <a:r>
              <a:rPr lang="en-GB" sz="1400" dirty="0" smtClean="0">
                <a:latin typeface="Berlin Sans FB" panose="020E0602020502020306" pitchFamily="34" charset="0"/>
              </a:rPr>
              <a:t>#BeMore</a:t>
            </a:r>
            <a:endParaRPr lang="en-GB" sz="1400" dirty="0">
              <a:latin typeface="Berlin Sans FB" panose="020E0602020502020306"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2384" y="51470"/>
            <a:ext cx="970458" cy="576064"/>
          </a:xfrm>
          <a:prstGeom prst="rect">
            <a:avLst/>
          </a:prstGeom>
        </p:spPr>
      </p:pic>
      <p:sp>
        <p:nvSpPr>
          <p:cNvPr id="18" name="TextBox 17"/>
          <p:cNvSpPr txBox="1"/>
          <p:nvPr/>
        </p:nvSpPr>
        <p:spPr>
          <a:xfrm>
            <a:off x="68274" y="4731990"/>
            <a:ext cx="877163" cy="307777"/>
          </a:xfrm>
          <a:prstGeom prst="rect">
            <a:avLst/>
          </a:prstGeom>
          <a:noFill/>
        </p:spPr>
        <p:txBody>
          <a:bodyPr wrap="none" rtlCol="0">
            <a:spAutoFit/>
          </a:bodyPr>
          <a:lstStyle/>
          <a:p>
            <a:r>
              <a:rPr lang="en-GB" sz="1400" dirty="0" smtClean="0">
                <a:solidFill>
                  <a:schemeClr val="bg1"/>
                </a:solidFill>
                <a:latin typeface="Berlin Sans FB" panose="020E0602020502020306" pitchFamily="34" charset="0"/>
              </a:rPr>
              <a:t>#BeMore</a:t>
            </a:r>
            <a:endParaRPr lang="en-GB" sz="1400" dirty="0">
              <a:solidFill>
                <a:schemeClr val="bg1"/>
              </a:solidFill>
              <a:latin typeface="Berlin Sans FB" panose="020E0602020502020306" pitchFamily="34" charset="0"/>
            </a:endParaRPr>
          </a:p>
        </p:txBody>
      </p:sp>
      <p:sp>
        <p:nvSpPr>
          <p:cNvPr id="28" name="TextBox 27"/>
          <p:cNvSpPr txBox="1"/>
          <p:nvPr/>
        </p:nvSpPr>
        <p:spPr>
          <a:xfrm>
            <a:off x="2879812" y="3402432"/>
            <a:ext cx="3600400" cy="369332"/>
          </a:xfrm>
          <a:prstGeom prst="rect">
            <a:avLst/>
          </a:prstGeom>
          <a:noFill/>
        </p:spPr>
        <p:txBody>
          <a:bodyPr wrap="square" rtlCol="0">
            <a:spAutoFit/>
          </a:bodyPr>
          <a:lstStyle/>
          <a:p>
            <a:pPr algn="ctr"/>
            <a:r>
              <a:rPr lang="en-GB" b="1" dirty="0" smtClean="0">
                <a:solidFill>
                  <a:schemeClr val="bg1"/>
                </a:solidFill>
              </a:rPr>
              <a:t>McCain Selling System 1.0</a:t>
            </a:r>
            <a:endParaRPr lang="en-GB" b="1" dirty="0">
              <a:solidFill>
                <a:schemeClr val="bg1"/>
              </a:solidFill>
            </a:endParaRPr>
          </a:p>
        </p:txBody>
      </p:sp>
      <p:sp>
        <p:nvSpPr>
          <p:cNvPr id="29" name="TextBox 28"/>
          <p:cNvSpPr txBox="1"/>
          <p:nvPr/>
        </p:nvSpPr>
        <p:spPr>
          <a:xfrm>
            <a:off x="2195736" y="2224549"/>
            <a:ext cx="4968552" cy="800219"/>
          </a:xfrm>
          <a:prstGeom prst="rect">
            <a:avLst/>
          </a:prstGeom>
          <a:noFill/>
        </p:spPr>
        <p:txBody>
          <a:bodyPr wrap="square" rtlCol="0">
            <a:spAutoFit/>
          </a:bodyPr>
          <a:lstStyle/>
          <a:p>
            <a:pPr algn="ctr"/>
            <a:r>
              <a:rPr lang="en-GB" b="1" dirty="0" smtClean="0">
                <a:solidFill>
                  <a:schemeClr val="bg1"/>
                </a:solidFill>
              </a:rPr>
              <a:t>McCain Selling System 2.0 incl.</a:t>
            </a:r>
          </a:p>
          <a:p>
            <a:pPr algn="ctr"/>
            <a:r>
              <a:rPr lang="en-GB" sz="1400" b="1" dirty="0" smtClean="0">
                <a:solidFill>
                  <a:schemeClr val="bg1"/>
                </a:solidFill>
              </a:rPr>
              <a:t>Incl. deep dives in to Questioning &amp; Listening, </a:t>
            </a:r>
          </a:p>
          <a:p>
            <a:pPr algn="ctr"/>
            <a:r>
              <a:rPr lang="en-GB" sz="1400" b="1" dirty="0" smtClean="0">
                <a:solidFill>
                  <a:schemeClr val="bg1"/>
                </a:solidFill>
              </a:rPr>
              <a:t>Customer Needs, Selling Stories, Handling Objections</a:t>
            </a:r>
            <a:endParaRPr lang="en-GB" sz="1400" b="1" dirty="0">
              <a:solidFill>
                <a:schemeClr val="bg1"/>
              </a:solidFill>
            </a:endParaRPr>
          </a:p>
        </p:txBody>
      </p:sp>
    </p:spTree>
    <p:extLst>
      <p:ext uri="{BB962C8B-B14F-4D97-AF65-F5344CB8AC3E}">
        <p14:creationId xmlns:p14="http://schemas.microsoft.com/office/powerpoint/2010/main" val="41343880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2636" y="0"/>
            <a:ext cx="9131363" cy="473199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2384" y="51470"/>
            <a:ext cx="970458" cy="576064"/>
          </a:xfrm>
          <a:prstGeom prst="rect">
            <a:avLst/>
          </a:prstGeom>
        </p:spPr>
      </p:pic>
      <p:cxnSp>
        <p:nvCxnSpPr>
          <p:cNvPr id="29" name="Straight Connector 28"/>
          <p:cNvCxnSpPr/>
          <p:nvPr/>
        </p:nvCxnSpPr>
        <p:spPr>
          <a:xfrm>
            <a:off x="1032078" y="811207"/>
            <a:ext cx="0" cy="525998"/>
          </a:xfrm>
          <a:prstGeom prst="line">
            <a:avLst/>
          </a:prstGeom>
          <a:ln>
            <a:solidFill>
              <a:srgbClr val="FFE10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896174" y="814297"/>
            <a:ext cx="0" cy="525998"/>
          </a:xfrm>
          <a:prstGeom prst="line">
            <a:avLst/>
          </a:prstGeom>
          <a:ln>
            <a:solidFill>
              <a:srgbClr val="FFE10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760270" y="814297"/>
            <a:ext cx="0" cy="525998"/>
          </a:xfrm>
          <a:prstGeom prst="line">
            <a:avLst/>
          </a:prstGeom>
          <a:ln>
            <a:solidFill>
              <a:srgbClr val="FFE10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3624366" y="814297"/>
            <a:ext cx="0" cy="525998"/>
          </a:xfrm>
          <a:prstGeom prst="line">
            <a:avLst/>
          </a:prstGeom>
          <a:ln>
            <a:solidFill>
              <a:srgbClr val="FFE10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3480346" y="571564"/>
            <a:ext cx="792087" cy="540197"/>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smtClean="0">
                <a:solidFill>
                  <a:schemeClr val="tx1"/>
                </a:solidFill>
              </a:rPr>
              <a:t>Nov</a:t>
            </a:r>
            <a:endParaRPr lang="en-GB" sz="1300" b="1" dirty="0">
              <a:solidFill>
                <a:schemeClr val="tx1"/>
              </a:solidFill>
            </a:endParaRPr>
          </a:p>
        </p:txBody>
      </p:sp>
      <p:cxnSp>
        <p:nvCxnSpPr>
          <p:cNvPr id="37" name="Straight Connector 36"/>
          <p:cNvCxnSpPr/>
          <p:nvPr/>
        </p:nvCxnSpPr>
        <p:spPr>
          <a:xfrm>
            <a:off x="4488462" y="814297"/>
            <a:ext cx="0" cy="525998"/>
          </a:xfrm>
          <a:prstGeom prst="line">
            <a:avLst/>
          </a:prstGeom>
          <a:ln>
            <a:solidFill>
              <a:srgbClr val="FFE10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4344441" y="571564"/>
            <a:ext cx="792087" cy="540197"/>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smtClean="0">
                <a:solidFill>
                  <a:schemeClr val="tx1"/>
                </a:solidFill>
              </a:rPr>
              <a:t>Dec</a:t>
            </a:r>
            <a:endParaRPr lang="en-GB" sz="1300" b="1" dirty="0">
              <a:solidFill>
                <a:schemeClr val="tx1"/>
              </a:solidFill>
            </a:endParaRPr>
          </a:p>
        </p:txBody>
      </p:sp>
      <p:cxnSp>
        <p:nvCxnSpPr>
          <p:cNvPr id="39" name="Straight Connector 38"/>
          <p:cNvCxnSpPr/>
          <p:nvPr/>
        </p:nvCxnSpPr>
        <p:spPr>
          <a:xfrm>
            <a:off x="5352558" y="814297"/>
            <a:ext cx="0" cy="525998"/>
          </a:xfrm>
          <a:prstGeom prst="line">
            <a:avLst/>
          </a:prstGeom>
          <a:ln>
            <a:solidFill>
              <a:srgbClr val="FFE10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5208535" y="571564"/>
            <a:ext cx="792087" cy="540197"/>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smtClean="0">
                <a:solidFill>
                  <a:schemeClr val="tx1"/>
                </a:solidFill>
              </a:rPr>
              <a:t>Jan</a:t>
            </a:r>
            <a:endParaRPr lang="en-GB" sz="1300" b="1" dirty="0">
              <a:solidFill>
                <a:schemeClr val="tx1"/>
              </a:solidFill>
            </a:endParaRPr>
          </a:p>
        </p:txBody>
      </p:sp>
      <p:cxnSp>
        <p:nvCxnSpPr>
          <p:cNvPr id="41" name="Straight Connector 40"/>
          <p:cNvCxnSpPr/>
          <p:nvPr/>
        </p:nvCxnSpPr>
        <p:spPr>
          <a:xfrm>
            <a:off x="6216654" y="814297"/>
            <a:ext cx="0" cy="525998"/>
          </a:xfrm>
          <a:prstGeom prst="line">
            <a:avLst/>
          </a:prstGeom>
          <a:ln>
            <a:solidFill>
              <a:srgbClr val="FFE10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6065298" y="571564"/>
            <a:ext cx="792087" cy="540197"/>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smtClean="0">
                <a:solidFill>
                  <a:schemeClr val="tx1"/>
                </a:solidFill>
              </a:rPr>
              <a:t>Feb</a:t>
            </a:r>
            <a:endParaRPr lang="en-GB" sz="1300" b="1" dirty="0">
              <a:solidFill>
                <a:schemeClr val="tx1"/>
              </a:solidFill>
            </a:endParaRPr>
          </a:p>
        </p:txBody>
      </p:sp>
      <p:cxnSp>
        <p:nvCxnSpPr>
          <p:cNvPr id="43" name="Straight Connector 42"/>
          <p:cNvCxnSpPr/>
          <p:nvPr/>
        </p:nvCxnSpPr>
        <p:spPr>
          <a:xfrm>
            <a:off x="7080750" y="811207"/>
            <a:ext cx="0" cy="525998"/>
          </a:xfrm>
          <a:prstGeom prst="line">
            <a:avLst/>
          </a:prstGeom>
          <a:ln>
            <a:solidFill>
              <a:srgbClr val="FFE10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6922060" y="568474"/>
            <a:ext cx="792087" cy="540197"/>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smtClean="0">
                <a:solidFill>
                  <a:schemeClr val="tx1"/>
                </a:solidFill>
              </a:rPr>
              <a:t>March</a:t>
            </a:r>
            <a:endParaRPr lang="en-GB" sz="1300" b="1" dirty="0">
              <a:solidFill>
                <a:schemeClr val="tx1"/>
              </a:solidFill>
            </a:endParaRPr>
          </a:p>
        </p:txBody>
      </p:sp>
      <p:sp>
        <p:nvSpPr>
          <p:cNvPr id="45" name="Content Placeholder 4"/>
          <p:cNvSpPr>
            <a:spLocks noGrp="1"/>
          </p:cNvSpPr>
          <p:nvPr>
            <p:ph sz="half" idx="2"/>
          </p:nvPr>
        </p:nvSpPr>
        <p:spPr>
          <a:xfrm>
            <a:off x="117818" y="109512"/>
            <a:ext cx="6110366" cy="301325"/>
          </a:xfrm>
        </p:spPr>
        <p:txBody>
          <a:bodyPr/>
          <a:lstStyle/>
          <a:p>
            <a:pPr marL="0" indent="0">
              <a:buNone/>
            </a:pPr>
            <a:r>
              <a:rPr lang="en-GB" sz="2000" b="1" dirty="0" smtClean="0">
                <a:solidFill>
                  <a:schemeClr val="bg1"/>
                </a:solidFill>
                <a:latin typeface="Century Gothic" panose="020B0502020202020204" pitchFamily="34" charset="0"/>
              </a:rPr>
              <a:t>The schedule of learning module releases</a:t>
            </a:r>
            <a:endParaRPr lang="en-GB" sz="2000" dirty="0" smtClean="0">
              <a:solidFill>
                <a:schemeClr val="bg1"/>
              </a:solidFill>
            </a:endParaRPr>
          </a:p>
        </p:txBody>
      </p:sp>
      <p:sp>
        <p:nvSpPr>
          <p:cNvPr id="30" name="Rectangle 29"/>
          <p:cNvSpPr/>
          <p:nvPr/>
        </p:nvSpPr>
        <p:spPr>
          <a:xfrm>
            <a:off x="888061" y="568474"/>
            <a:ext cx="792087" cy="540197"/>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smtClean="0">
                <a:solidFill>
                  <a:schemeClr val="tx1"/>
                </a:solidFill>
              </a:rPr>
              <a:t>August</a:t>
            </a:r>
            <a:endParaRPr lang="en-GB" sz="1300" b="1" dirty="0">
              <a:solidFill>
                <a:schemeClr val="tx1"/>
              </a:solidFill>
            </a:endParaRPr>
          </a:p>
        </p:txBody>
      </p:sp>
      <p:sp>
        <p:nvSpPr>
          <p:cNvPr id="32" name="Rectangle 31"/>
          <p:cNvSpPr/>
          <p:nvPr/>
        </p:nvSpPr>
        <p:spPr>
          <a:xfrm>
            <a:off x="1752156" y="571564"/>
            <a:ext cx="792087" cy="540197"/>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smtClean="0">
                <a:solidFill>
                  <a:schemeClr val="tx1"/>
                </a:solidFill>
              </a:rPr>
              <a:t>Sept</a:t>
            </a:r>
            <a:endParaRPr lang="en-GB" sz="1300" b="1" dirty="0">
              <a:solidFill>
                <a:schemeClr val="tx1"/>
              </a:solidFill>
            </a:endParaRPr>
          </a:p>
        </p:txBody>
      </p:sp>
      <p:sp>
        <p:nvSpPr>
          <p:cNvPr id="34" name="Rectangle 33"/>
          <p:cNvSpPr/>
          <p:nvPr/>
        </p:nvSpPr>
        <p:spPr>
          <a:xfrm>
            <a:off x="2616251" y="571564"/>
            <a:ext cx="792087" cy="540197"/>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smtClean="0">
                <a:solidFill>
                  <a:schemeClr val="tx1"/>
                </a:solidFill>
              </a:rPr>
              <a:t>Oct</a:t>
            </a:r>
            <a:endParaRPr lang="en-GB" sz="1300" b="1" dirty="0">
              <a:solidFill>
                <a:schemeClr val="tx1"/>
              </a:solidFill>
            </a:endParaRPr>
          </a:p>
        </p:txBody>
      </p:sp>
      <p:sp>
        <p:nvSpPr>
          <p:cNvPr id="46" name="Rectangle 45"/>
          <p:cNvSpPr/>
          <p:nvPr/>
        </p:nvSpPr>
        <p:spPr>
          <a:xfrm>
            <a:off x="891254" y="1412303"/>
            <a:ext cx="792087" cy="1008112"/>
          </a:xfrm>
          <a:prstGeom prst="rect">
            <a:avLst/>
          </a:prstGeom>
          <a:solidFill>
            <a:schemeClr val="bg1"/>
          </a:solidFill>
          <a:ln>
            <a:solidFill>
              <a:srgbClr val="FF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schemeClr val="tx1"/>
                </a:solidFill>
              </a:rPr>
              <a:t>Changing role of the Customer Leader</a:t>
            </a:r>
          </a:p>
        </p:txBody>
      </p:sp>
      <p:sp>
        <p:nvSpPr>
          <p:cNvPr id="47" name="Rectangle 46"/>
          <p:cNvSpPr/>
          <p:nvPr/>
        </p:nvSpPr>
        <p:spPr>
          <a:xfrm>
            <a:off x="888063" y="2485958"/>
            <a:ext cx="792087" cy="1008112"/>
          </a:xfrm>
          <a:prstGeom prst="rect">
            <a:avLst/>
          </a:prstGeom>
          <a:solidFill>
            <a:schemeClr val="bg1"/>
          </a:solidFill>
          <a:ln>
            <a:solidFill>
              <a:srgbClr val="FF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schemeClr val="tx1"/>
                </a:solidFill>
              </a:rPr>
              <a:t>Sales Leaders as Functional Coaches</a:t>
            </a:r>
            <a:endParaRPr lang="en-GB" sz="800" b="1" dirty="0">
              <a:solidFill>
                <a:schemeClr val="tx1"/>
              </a:solidFill>
            </a:endParaRPr>
          </a:p>
        </p:txBody>
      </p:sp>
      <p:sp>
        <p:nvSpPr>
          <p:cNvPr id="49" name="Rectangle 48"/>
          <p:cNvSpPr/>
          <p:nvPr/>
        </p:nvSpPr>
        <p:spPr>
          <a:xfrm>
            <a:off x="1752155" y="1412303"/>
            <a:ext cx="792087" cy="1008112"/>
          </a:xfrm>
          <a:prstGeom prst="rect">
            <a:avLst/>
          </a:prstGeom>
          <a:solidFill>
            <a:schemeClr val="bg1"/>
          </a:solidFill>
          <a:ln>
            <a:solidFill>
              <a:srgbClr val="FF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schemeClr val="tx1"/>
                </a:solidFill>
              </a:rPr>
              <a:t>#BeMore</a:t>
            </a:r>
          </a:p>
          <a:p>
            <a:pPr algn="ctr"/>
            <a:r>
              <a:rPr lang="en-GB" sz="800" b="1" dirty="0" smtClean="0">
                <a:solidFill>
                  <a:schemeClr val="tx1"/>
                </a:solidFill>
              </a:rPr>
              <a:t>Learning Introduction</a:t>
            </a:r>
            <a:endParaRPr lang="en-GB" sz="800" b="1" dirty="0">
              <a:solidFill>
                <a:schemeClr val="tx1"/>
              </a:solidFill>
            </a:endParaRPr>
          </a:p>
        </p:txBody>
      </p:sp>
      <p:sp>
        <p:nvSpPr>
          <p:cNvPr id="50" name="Rectangle 49"/>
          <p:cNvSpPr/>
          <p:nvPr/>
        </p:nvSpPr>
        <p:spPr>
          <a:xfrm>
            <a:off x="1752158" y="2485958"/>
            <a:ext cx="792087" cy="1008112"/>
          </a:xfrm>
          <a:prstGeom prst="rect">
            <a:avLst/>
          </a:prstGeom>
          <a:solidFill>
            <a:schemeClr val="bg1"/>
          </a:solidFill>
          <a:ln>
            <a:solidFill>
              <a:srgbClr val="FF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schemeClr val="tx1"/>
                </a:solidFill>
              </a:rPr>
              <a:t>Commercial Intimacy</a:t>
            </a:r>
          </a:p>
        </p:txBody>
      </p:sp>
      <p:sp>
        <p:nvSpPr>
          <p:cNvPr id="51" name="Rectangle 50"/>
          <p:cNvSpPr/>
          <p:nvPr/>
        </p:nvSpPr>
        <p:spPr>
          <a:xfrm>
            <a:off x="2630985" y="1412303"/>
            <a:ext cx="792087" cy="1008112"/>
          </a:xfrm>
          <a:prstGeom prst="rect">
            <a:avLst/>
          </a:prstGeom>
          <a:solidFill>
            <a:schemeClr val="bg1"/>
          </a:solidFill>
          <a:ln>
            <a:solidFill>
              <a:srgbClr val="FF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schemeClr val="tx1"/>
                </a:solidFill>
              </a:rPr>
              <a:t>Customer Business Planning</a:t>
            </a:r>
          </a:p>
        </p:txBody>
      </p:sp>
      <p:sp>
        <p:nvSpPr>
          <p:cNvPr id="52" name="Rectangle 51"/>
          <p:cNvSpPr/>
          <p:nvPr/>
        </p:nvSpPr>
        <p:spPr>
          <a:xfrm>
            <a:off x="3544727" y="1412303"/>
            <a:ext cx="792087" cy="1008112"/>
          </a:xfrm>
          <a:prstGeom prst="rect">
            <a:avLst/>
          </a:prstGeom>
          <a:solidFill>
            <a:schemeClr val="bg1"/>
          </a:solidFill>
          <a:ln>
            <a:solidFill>
              <a:srgbClr val="FF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schemeClr val="tx1"/>
                </a:solidFill>
              </a:rPr>
              <a:t>MSS 2.0 - Deep Dive in to Customer Needs incl.</a:t>
            </a:r>
          </a:p>
          <a:p>
            <a:pPr algn="ctr"/>
            <a:r>
              <a:rPr lang="en-GB" sz="800" b="1" dirty="0" smtClean="0">
                <a:solidFill>
                  <a:schemeClr val="tx1"/>
                </a:solidFill>
              </a:rPr>
              <a:t>Questioning &amp; Listening</a:t>
            </a:r>
          </a:p>
        </p:txBody>
      </p:sp>
      <p:sp>
        <p:nvSpPr>
          <p:cNvPr id="54" name="Rectangle 53"/>
          <p:cNvSpPr/>
          <p:nvPr/>
        </p:nvSpPr>
        <p:spPr>
          <a:xfrm>
            <a:off x="3552354" y="2492423"/>
            <a:ext cx="792087" cy="1008112"/>
          </a:xfrm>
          <a:prstGeom prst="rect">
            <a:avLst/>
          </a:prstGeom>
          <a:solidFill>
            <a:schemeClr val="bg1"/>
          </a:solidFill>
          <a:ln>
            <a:solidFill>
              <a:srgbClr val="FF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schemeClr val="tx1"/>
                </a:solidFill>
              </a:rPr>
              <a:t>Leveraging Data for Business Opportunities</a:t>
            </a:r>
          </a:p>
        </p:txBody>
      </p:sp>
      <p:sp>
        <p:nvSpPr>
          <p:cNvPr id="55" name="Rectangle 54"/>
          <p:cNvSpPr/>
          <p:nvPr/>
        </p:nvSpPr>
        <p:spPr>
          <a:xfrm>
            <a:off x="3552354" y="3572543"/>
            <a:ext cx="792087" cy="1008112"/>
          </a:xfrm>
          <a:prstGeom prst="rect">
            <a:avLst/>
          </a:prstGeom>
          <a:solidFill>
            <a:schemeClr val="bg1"/>
          </a:solidFill>
          <a:ln>
            <a:solidFill>
              <a:srgbClr val="FF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schemeClr val="tx1"/>
                </a:solidFill>
              </a:rPr>
              <a:t>MSS 2.0 – Deep Dive in</a:t>
            </a:r>
          </a:p>
          <a:p>
            <a:pPr algn="ctr"/>
            <a:r>
              <a:rPr lang="en-GB" sz="800" b="1" dirty="0" smtClean="0">
                <a:solidFill>
                  <a:schemeClr val="tx1"/>
                </a:solidFill>
              </a:rPr>
              <a:t>Creating Selling Stories</a:t>
            </a:r>
          </a:p>
        </p:txBody>
      </p:sp>
      <p:sp>
        <p:nvSpPr>
          <p:cNvPr id="56" name="Rectangle 55"/>
          <p:cNvSpPr/>
          <p:nvPr/>
        </p:nvSpPr>
        <p:spPr>
          <a:xfrm>
            <a:off x="5208534" y="1413534"/>
            <a:ext cx="792087" cy="1008112"/>
          </a:xfrm>
          <a:prstGeom prst="rect">
            <a:avLst/>
          </a:prstGeom>
          <a:solidFill>
            <a:schemeClr val="bg1"/>
          </a:solidFill>
          <a:ln>
            <a:solidFill>
              <a:srgbClr val="FF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schemeClr val="tx1"/>
                </a:solidFill>
              </a:rPr>
              <a:t>MSS 2.0 Establish the Interest</a:t>
            </a:r>
          </a:p>
        </p:txBody>
      </p:sp>
      <p:sp>
        <p:nvSpPr>
          <p:cNvPr id="57" name="Rectangle 56"/>
          <p:cNvSpPr/>
          <p:nvPr/>
        </p:nvSpPr>
        <p:spPr>
          <a:xfrm>
            <a:off x="5208535" y="2492423"/>
            <a:ext cx="792087" cy="1008112"/>
          </a:xfrm>
          <a:prstGeom prst="rect">
            <a:avLst/>
          </a:prstGeom>
          <a:solidFill>
            <a:schemeClr val="bg1"/>
          </a:solidFill>
          <a:ln>
            <a:solidFill>
              <a:srgbClr val="FF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schemeClr val="tx1"/>
                </a:solidFill>
              </a:rPr>
              <a:t>MSS 2.0 Explain the Solution/ Emphasise the Benefits</a:t>
            </a:r>
          </a:p>
        </p:txBody>
      </p:sp>
      <p:sp>
        <p:nvSpPr>
          <p:cNvPr id="58" name="Rectangle 57"/>
          <p:cNvSpPr/>
          <p:nvPr/>
        </p:nvSpPr>
        <p:spPr>
          <a:xfrm>
            <a:off x="5210669" y="3571312"/>
            <a:ext cx="792087" cy="1008112"/>
          </a:xfrm>
          <a:prstGeom prst="rect">
            <a:avLst/>
          </a:prstGeom>
          <a:solidFill>
            <a:schemeClr val="bg1"/>
          </a:solidFill>
          <a:ln>
            <a:solidFill>
              <a:srgbClr val="FF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schemeClr val="tx1"/>
                </a:solidFill>
              </a:rPr>
              <a:t>MSS 2.0 Execute Next Steps/ Make Stuff Happen</a:t>
            </a:r>
          </a:p>
        </p:txBody>
      </p:sp>
      <p:sp>
        <p:nvSpPr>
          <p:cNvPr id="59" name="Rectangle 58"/>
          <p:cNvSpPr/>
          <p:nvPr/>
        </p:nvSpPr>
        <p:spPr>
          <a:xfrm>
            <a:off x="6891875" y="1411848"/>
            <a:ext cx="792087" cy="1008112"/>
          </a:xfrm>
          <a:prstGeom prst="rect">
            <a:avLst/>
          </a:prstGeom>
          <a:solidFill>
            <a:schemeClr val="bg1"/>
          </a:solidFill>
          <a:ln>
            <a:solidFill>
              <a:srgbClr val="FF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schemeClr val="tx1"/>
                </a:solidFill>
              </a:rPr>
              <a:t>Building Powerful Relationships</a:t>
            </a:r>
          </a:p>
        </p:txBody>
      </p:sp>
      <p:sp>
        <p:nvSpPr>
          <p:cNvPr id="60" name="Rectangle 59"/>
          <p:cNvSpPr/>
          <p:nvPr/>
        </p:nvSpPr>
        <p:spPr>
          <a:xfrm>
            <a:off x="6891874" y="2492423"/>
            <a:ext cx="792087" cy="1008112"/>
          </a:xfrm>
          <a:prstGeom prst="rect">
            <a:avLst/>
          </a:prstGeom>
          <a:solidFill>
            <a:schemeClr val="bg1"/>
          </a:solidFill>
          <a:ln>
            <a:solidFill>
              <a:srgbClr val="FF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schemeClr val="tx1"/>
                </a:solidFill>
              </a:rPr>
              <a:t>Negotiation</a:t>
            </a:r>
          </a:p>
        </p:txBody>
      </p:sp>
      <p:sp>
        <p:nvSpPr>
          <p:cNvPr id="61" name="TextBox 60"/>
          <p:cNvSpPr txBox="1"/>
          <p:nvPr/>
        </p:nvSpPr>
        <p:spPr>
          <a:xfrm>
            <a:off x="68274" y="4803998"/>
            <a:ext cx="877163" cy="307777"/>
          </a:xfrm>
          <a:prstGeom prst="rect">
            <a:avLst/>
          </a:prstGeom>
          <a:noFill/>
        </p:spPr>
        <p:txBody>
          <a:bodyPr wrap="none" rtlCol="0">
            <a:spAutoFit/>
          </a:bodyPr>
          <a:lstStyle/>
          <a:p>
            <a:r>
              <a:rPr lang="en-GB" sz="1400" dirty="0" smtClean="0">
                <a:latin typeface="Berlin Sans FB" panose="020E0602020502020306" pitchFamily="34" charset="0"/>
              </a:rPr>
              <a:t>#BeMore</a:t>
            </a:r>
            <a:endParaRPr lang="en-GB" sz="1400" dirty="0">
              <a:latin typeface="Berlin Sans FB" panose="020E0602020502020306" pitchFamily="34" charset="0"/>
            </a:endParaRPr>
          </a:p>
        </p:txBody>
      </p:sp>
      <p:sp>
        <p:nvSpPr>
          <p:cNvPr id="48" name="Rectangle 47"/>
          <p:cNvSpPr/>
          <p:nvPr/>
        </p:nvSpPr>
        <p:spPr>
          <a:xfrm>
            <a:off x="1752158" y="3571312"/>
            <a:ext cx="792087" cy="1008112"/>
          </a:xfrm>
          <a:prstGeom prst="rect">
            <a:avLst/>
          </a:prstGeom>
          <a:solidFill>
            <a:schemeClr val="bg1"/>
          </a:solidFill>
          <a:ln>
            <a:solidFill>
              <a:srgbClr val="FFE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smtClean="0">
                <a:solidFill>
                  <a:schemeClr val="tx1"/>
                </a:solidFill>
              </a:rPr>
              <a:t>MSS 1.0</a:t>
            </a:r>
          </a:p>
        </p:txBody>
      </p:sp>
    </p:spTree>
    <p:extLst>
      <p:ext uri="{BB962C8B-B14F-4D97-AF65-F5344CB8AC3E}">
        <p14:creationId xmlns:p14="http://schemas.microsoft.com/office/powerpoint/2010/main" val="38594380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1608" y="921384"/>
            <a:ext cx="7407877" cy="3293209"/>
          </a:xfrm>
          <a:prstGeom prst="rect">
            <a:avLst/>
          </a:prstGeom>
          <a:noFill/>
        </p:spPr>
        <p:txBody>
          <a:bodyPr wrap="square" rtlCol="0">
            <a:spAutoFit/>
          </a:bodyPr>
          <a:lstStyle/>
          <a:p>
            <a:pPr marL="285750" indent="-285750">
              <a:buFont typeface="Arial" panose="020B0604020202020204" pitchFamily="34" charset="0"/>
              <a:buChar char="•"/>
            </a:pPr>
            <a:r>
              <a:rPr lang="en-GB" sz="1600" dirty="0"/>
              <a:t>Builds on the familiar but future </a:t>
            </a:r>
            <a:r>
              <a:rPr lang="en-GB" sz="1600" dirty="0" smtClean="0"/>
              <a:t>proofed.</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smtClean="0"/>
              <a:t>Multi-media </a:t>
            </a:r>
            <a:r>
              <a:rPr lang="en-GB" sz="1600" dirty="0"/>
              <a:t>learning and downloadable </a:t>
            </a:r>
            <a:r>
              <a:rPr lang="en-GB" sz="1600" dirty="0" smtClean="0"/>
              <a:t>tools.</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a:t>Accessible bite sized learning at your moment of </a:t>
            </a:r>
            <a:r>
              <a:rPr lang="en-GB" sz="1600" dirty="0" smtClean="0"/>
              <a:t>need.</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a:t>Relevant to your customers and their business </a:t>
            </a:r>
            <a:r>
              <a:rPr lang="en-GB" sz="1600" dirty="0" smtClean="0"/>
              <a:t>needs.</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a:t>Formal and informal learning </a:t>
            </a:r>
            <a:r>
              <a:rPr lang="en-GB" sz="1600" dirty="0" smtClean="0"/>
              <a:t>moments.</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a:t>Leader led upskilling and </a:t>
            </a:r>
            <a:r>
              <a:rPr lang="en-GB" sz="1600" dirty="0" smtClean="0"/>
              <a:t>embedding.</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a:t>A delivery mechanism as slick as Amazon and useful as YouTube</a:t>
            </a:r>
            <a:r>
              <a:rPr lang="en-GB" sz="1600" dirty="0" smtClean="0"/>
              <a:t>! </a:t>
            </a:r>
            <a:endParaRPr lang="en-GB" sz="1600" dirty="0"/>
          </a:p>
        </p:txBody>
      </p:sp>
      <p:sp>
        <p:nvSpPr>
          <p:cNvPr id="6" name="Text Placeholder 5">
            <a:extLst>
              <a:ext uri="{FF2B5EF4-FFF2-40B4-BE49-F238E27FC236}">
                <a16:creationId xmlns:a16="http://schemas.microsoft.com/office/drawing/2014/main" id="{06072FA2-7CEB-41DE-9FE5-2AD7E0241D67}"/>
              </a:ext>
            </a:extLst>
          </p:cNvPr>
          <p:cNvSpPr>
            <a:spLocks noGrp="1"/>
          </p:cNvSpPr>
          <p:nvPr>
            <p:ph type="body" sz="quarter" idx="4294967295"/>
          </p:nvPr>
        </p:nvSpPr>
        <p:spPr>
          <a:xfrm>
            <a:off x="161247" y="352425"/>
            <a:ext cx="7848600" cy="576263"/>
          </a:xfrm>
          <a:prstGeom prst="rect">
            <a:avLst/>
          </a:prstGeom>
        </p:spPr>
        <p:txBody>
          <a:bodyPr/>
          <a:lstStyle/>
          <a:p>
            <a:pPr marL="0" indent="0">
              <a:buNone/>
            </a:pPr>
            <a:r>
              <a:rPr lang="en-US" sz="2000" b="1" dirty="0">
                <a:latin typeface="Century Gothic" panose="020B0502020202020204" pitchFamily="34" charset="0"/>
              </a:rPr>
              <a:t>What </a:t>
            </a:r>
            <a:r>
              <a:rPr lang="en-US" sz="2000" b="1" dirty="0" smtClean="0">
                <a:latin typeface="Century Gothic" panose="020B0502020202020204" pitchFamily="34" charset="0"/>
              </a:rPr>
              <a:t>you will experience</a:t>
            </a:r>
            <a:endParaRPr lang="en-US" sz="2000" b="1" dirty="0">
              <a:latin typeface="Century Gothic" panose="020B0502020202020204" pitchFamily="34" charset="0"/>
            </a:endParaRPr>
          </a:p>
        </p:txBody>
      </p:sp>
      <p:sp>
        <p:nvSpPr>
          <p:cNvPr id="21" name="TextBox 20"/>
          <p:cNvSpPr txBox="1"/>
          <p:nvPr/>
        </p:nvSpPr>
        <p:spPr>
          <a:xfrm>
            <a:off x="68274" y="4803998"/>
            <a:ext cx="877163" cy="307777"/>
          </a:xfrm>
          <a:prstGeom prst="rect">
            <a:avLst/>
          </a:prstGeom>
          <a:noFill/>
        </p:spPr>
        <p:txBody>
          <a:bodyPr wrap="none" rtlCol="0">
            <a:spAutoFit/>
          </a:bodyPr>
          <a:lstStyle/>
          <a:p>
            <a:r>
              <a:rPr lang="en-GB" sz="1400" dirty="0" smtClean="0">
                <a:latin typeface="Berlin Sans FB" panose="020E0602020502020306" pitchFamily="34" charset="0"/>
              </a:rPr>
              <a:t>#BeMore</a:t>
            </a:r>
            <a:endParaRPr lang="en-GB" sz="1400" dirty="0">
              <a:latin typeface="Berlin Sans FB" panose="020E0602020502020306" pitchFamily="34" charset="0"/>
            </a:endParaRPr>
          </a:p>
        </p:txBody>
      </p:sp>
      <p:sp>
        <p:nvSpPr>
          <p:cNvPr id="14" name="TextBox 13"/>
          <p:cNvSpPr txBox="1"/>
          <p:nvPr/>
        </p:nvSpPr>
        <p:spPr>
          <a:xfrm>
            <a:off x="68274" y="4731990"/>
            <a:ext cx="877163" cy="307777"/>
          </a:xfrm>
          <a:prstGeom prst="rect">
            <a:avLst/>
          </a:prstGeom>
          <a:noFill/>
        </p:spPr>
        <p:txBody>
          <a:bodyPr wrap="none" rtlCol="0">
            <a:spAutoFit/>
          </a:bodyPr>
          <a:lstStyle/>
          <a:p>
            <a:r>
              <a:rPr lang="en-GB" sz="1400" dirty="0" smtClean="0">
                <a:solidFill>
                  <a:schemeClr val="bg1"/>
                </a:solidFill>
                <a:latin typeface="Berlin Sans FB" panose="020E0602020502020306" pitchFamily="34" charset="0"/>
              </a:rPr>
              <a:t>#BeMore</a:t>
            </a:r>
            <a:endParaRPr lang="en-GB" sz="1400" dirty="0">
              <a:solidFill>
                <a:schemeClr val="bg1"/>
              </a:solidFill>
              <a:latin typeface="Berlin Sans FB" panose="020E0602020502020306" pitchFamily="34" charset="0"/>
            </a:endParaRPr>
          </a:p>
        </p:txBody>
      </p:sp>
    </p:spTree>
    <p:extLst>
      <p:ext uri="{BB962C8B-B14F-4D97-AF65-F5344CB8AC3E}">
        <p14:creationId xmlns:p14="http://schemas.microsoft.com/office/powerpoint/2010/main" val="4120065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411163"/>
            <a:ext cx="7850188" cy="288925"/>
          </a:xfrm>
          <a:prstGeom prst="rect">
            <a:avLst/>
          </a:prstGeom>
        </p:spPr>
        <p:txBody>
          <a:bodyPr/>
          <a:lstStyle/>
          <a:p>
            <a:r>
              <a:rPr lang="en-GB" sz="2000" dirty="0" smtClean="0">
                <a:latin typeface="Calibri" panose="020F0502020204030204" pitchFamily="34" charset="0"/>
                <a:cs typeface="Calibri" panose="020F0502020204030204" pitchFamily="34" charset="0"/>
              </a:rPr>
              <a:t>Coming to a screen near you in September … </a:t>
            </a:r>
            <a:endParaRPr lang="en-GB" sz="2000" dirty="0">
              <a:latin typeface="Calibri" panose="020F0502020204030204" pitchFamily="34" charset="0"/>
              <a:cs typeface="Calibri" panose="020F0502020204030204" pitchFamily="34" charset="0"/>
            </a:endParaRPr>
          </a:p>
        </p:txBody>
      </p:sp>
      <p:sp>
        <p:nvSpPr>
          <p:cNvPr id="14" name="TextBox 13"/>
          <p:cNvSpPr txBox="1"/>
          <p:nvPr/>
        </p:nvSpPr>
        <p:spPr>
          <a:xfrm>
            <a:off x="68274" y="4774807"/>
            <a:ext cx="877163" cy="307777"/>
          </a:xfrm>
          <a:prstGeom prst="rect">
            <a:avLst/>
          </a:prstGeom>
          <a:noFill/>
        </p:spPr>
        <p:txBody>
          <a:bodyPr wrap="none" rtlCol="0">
            <a:spAutoFit/>
          </a:bodyPr>
          <a:lstStyle/>
          <a:p>
            <a:r>
              <a:rPr lang="en-GB" sz="1400" dirty="0" smtClean="0">
                <a:latin typeface="Berlin Sans FB" panose="020E0602020502020306" pitchFamily="34" charset="0"/>
              </a:rPr>
              <a:t>#BeMore</a:t>
            </a:r>
            <a:endParaRPr lang="en-GB" sz="1400" dirty="0">
              <a:latin typeface="Berlin Sans FB" panose="020E0602020502020306" pitchFamily="34" charset="0"/>
            </a:endParaRPr>
          </a:p>
        </p:txBody>
      </p:sp>
      <p:grpSp>
        <p:nvGrpSpPr>
          <p:cNvPr id="5" name="Group 4"/>
          <p:cNvGrpSpPr/>
          <p:nvPr/>
        </p:nvGrpSpPr>
        <p:grpSpPr>
          <a:xfrm>
            <a:off x="-36512" y="0"/>
            <a:ext cx="9180512" cy="4659982"/>
            <a:chOff x="-36512" y="0"/>
            <a:chExt cx="9180512" cy="4659982"/>
          </a:xfrm>
        </p:grpSpPr>
        <p:pic>
          <p:nvPicPr>
            <p:cNvPr id="12" name="Picture 11"/>
            <p:cNvPicPr>
              <a:picLocks noChangeAspect="1"/>
            </p:cNvPicPr>
            <p:nvPr/>
          </p:nvPicPr>
          <p:blipFill>
            <a:blip r:embed="rId3"/>
            <a:stretch>
              <a:fillRect/>
            </a:stretch>
          </p:blipFill>
          <p:spPr>
            <a:xfrm>
              <a:off x="-36512" y="0"/>
              <a:ext cx="9180512" cy="4659982"/>
            </a:xfrm>
            <a:prstGeom prst="rect">
              <a:avLst/>
            </a:prstGeom>
          </p:spPr>
        </p:pic>
        <p:sp>
          <p:nvSpPr>
            <p:cNvPr id="3" name="Rectangle 2"/>
            <p:cNvSpPr/>
            <p:nvPr/>
          </p:nvSpPr>
          <p:spPr>
            <a:xfrm>
              <a:off x="107504" y="987574"/>
              <a:ext cx="6445224" cy="3600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12"/>
            <p:cNvSpPr/>
            <p:nvPr/>
          </p:nvSpPr>
          <p:spPr>
            <a:xfrm>
              <a:off x="6876256" y="1563638"/>
              <a:ext cx="1944216" cy="259228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5" name="Picture 14" descr="McCain-Foods-Logo-Master-RG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664" y="1635646"/>
              <a:ext cx="3276770" cy="1944216"/>
            </a:xfrm>
            <a:prstGeom prst="rect">
              <a:avLst/>
            </a:prstGeom>
          </p:spPr>
        </p:pic>
        <p:sp>
          <p:nvSpPr>
            <p:cNvPr id="16" name="TextBox 15"/>
            <p:cNvSpPr txBox="1"/>
            <p:nvPr/>
          </p:nvSpPr>
          <p:spPr>
            <a:xfrm>
              <a:off x="6964368" y="2464549"/>
              <a:ext cx="1771639" cy="584775"/>
            </a:xfrm>
            <a:prstGeom prst="rect">
              <a:avLst/>
            </a:prstGeom>
            <a:noFill/>
          </p:spPr>
          <p:txBody>
            <a:bodyPr wrap="none" rtlCol="0">
              <a:spAutoFit/>
            </a:bodyPr>
            <a:lstStyle/>
            <a:p>
              <a:r>
                <a:rPr lang="en-GB" sz="3200" dirty="0" smtClean="0">
                  <a:solidFill>
                    <a:schemeClr val="bg1"/>
                  </a:solidFill>
                  <a:latin typeface="Berlin Sans FB" panose="020E0602020502020306" pitchFamily="34" charset="0"/>
                </a:rPr>
                <a:t>#BeMore</a:t>
              </a:r>
              <a:endParaRPr lang="en-GB" sz="3200" dirty="0">
                <a:solidFill>
                  <a:schemeClr val="bg1"/>
                </a:solidFill>
                <a:latin typeface="Berlin Sans FB" panose="020E0602020502020306" pitchFamily="34" charset="0"/>
              </a:endParaRPr>
            </a:p>
          </p:txBody>
        </p:sp>
      </p:grpSp>
    </p:spTree>
    <p:extLst>
      <p:ext uri="{BB962C8B-B14F-4D97-AF65-F5344CB8AC3E}">
        <p14:creationId xmlns:p14="http://schemas.microsoft.com/office/powerpoint/2010/main" val="39861092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411163"/>
            <a:ext cx="7850188" cy="288925"/>
          </a:xfrm>
          <a:prstGeom prst="rect">
            <a:avLst/>
          </a:prstGeom>
        </p:spPr>
        <p:txBody>
          <a:bodyPr/>
          <a:lstStyle/>
          <a:p>
            <a:r>
              <a:rPr lang="en-GB" sz="2000" dirty="0" smtClean="0">
                <a:latin typeface="Calibri" panose="020F0502020204030204" pitchFamily="34" charset="0"/>
                <a:cs typeface="Calibri" panose="020F0502020204030204" pitchFamily="34" charset="0"/>
              </a:rPr>
              <a:t>Coming to a screen near you in September … </a:t>
            </a:r>
            <a:endParaRPr lang="en-GB" sz="2000" dirty="0">
              <a:latin typeface="Calibri" panose="020F0502020204030204" pitchFamily="34" charset="0"/>
              <a:cs typeface="Calibri" panose="020F0502020204030204" pitchFamily="34" charset="0"/>
            </a:endParaRPr>
          </a:p>
        </p:txBody>
      </p:sp>
      <p:sp>
        <p:nvSpPr>
          <p:cNvPr id="14" name="TextBox 13"/>
          <p:cNvSpPr txBox="1"/>
          <p:nvPr/>
        </p:nvSpPr>
        <p:spPr>
          <a:xfrm>
            <a:off x="68274" y="4774807"/>
            <a:ext cx="877163" cy="307777"/>
          </a:xfrm>
          <a:prstGeom prst="rect">
            <a:avLst/>
          </a:prstGeom>
          <a:noFill/>
        </p:spPr>
        <p:txBody>
          <a:bodyPr wrap="none" rtlCol="0">
            <a:spAutoFit/>
          </a:bodyPr>
          <a:lstStyle/>
          <a:p>
            <a:r>
              <a:rPr lang="en-GB" sz="1400" dirty="0" smtClean="0">
                <a:latin typeface="Berlin Sans FB" panose="020E0602020502020306" pitchFamily="34" charset="0"/>
              </a:rPr>
              <a:t>#BeMore</a:t>
            </a:r>
            <a:endParaRPr lang="en-GB" sz="1400" dirty="0">
              <a:latin typeface="Berlin Sans FB" panose="020E0602020502020306" pitchFamily="34" charset="0"/>
            </a:endParaRPr>
          </a:p>
        </p:txBody>
      </p:sp>
      <p:grpSp>
        <p:nvGrpSpPr>
          <p:cNvPr id="5" name="Group 4"/>
          <p:cNvGrpSpPr/>
          <p:nvPr/>
        </p:nvGrpSpPr>
        <p:grpSpPr>
          <a:xfrm>
            <a:off x="-36512" y="0"/>
            <a:ext cx="9180512" cy="4659982"/>
            <a:chOff x="-36512" y="0"/>
            <a:chExt cx="9180512" cy="4659982"/>
          </a:xfrm>
        </p:grpSpPr>
        <p:pic>
          <p:nvPicPr>
            <p:cNvPr id="12" name="Picture 11"/>
            <p:cNvPicPr>
              <a:picLocks noChangeAspect="1"/>
            </p:cNvPicPr>
            <p:nvPr/>
          </p:nvPicPr>
          <p:blipFill>
            <a:blip r:embed="rId3"/>
            <a:stretch>
              <a:fillRect/>
            </a:stretch>
          </p:blipFill>
          <p:spPr>
            <a:xfrm>
              <a:off x="-36512" y="0"/>
              <a:ext cx="9180512" cy="4659982"/>
            </a:xfrm>
            <a:prstGeom prst="rect">
              <a:avLst/>
            </a:prstGeom>
          </p:spPr>
        </p:pic>
        <p:sp>
          <p:nvSpPr>
            <p:cNvPr id="3" name="Rectangle 2"/>
            <p:cNvSpPr/>
            <p:nvPr/>
          </p:nvSpPr>
          <p:spPr>
            <a:xfrm>
              <a:off x="107504" y="987574"/>
              <a:ext cx="6445224" cy="3600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12"/>
            <p:cNvSpPr/>
            <p:nvPr/>
          </p:nvSpPr>
          <p:spPr>
            <a:xfrm>
              <a:off x="6876256" y="1563638"/>
              <a:ext cx="1944216" cy="259228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pic>
        <p:nvPicPr>
          <p:cNvPr id="10" name="Picture 9"/>
          <p:cNvPicPr>
            <a:picLocks noChangeAspect="1"/>
          </p:cNvPicPr>
          <p:nvPr/>
        </p:nvPicPr>
        <p:blipFill>
          <a:blip r:embed="rId4"/>
          <a:stretch>
            <a:fillRect/>
          </a:stretch>
        </p:blipFill>
        <p:spPr>
          <a:xfrm>
            <a:off x="6876256" y="1563130"/>
            <a:ext cx="1796141" cy="2602474"/>
          </a:xfrm>
          <a:prstGeom prst="rect">
            <a:avLst/>
          </a:prstGeom>
        </p:spPr>
      </p:pic>
      <p:grpSp>
        <p:nvGrpSpPr>
          <p:cNvPr id="11" name="Group 10"/>
          <p:cNvGrpSpPr/>
          <p:nvPr/>
        </p:nvGrpSpPr>
        <p:grpSpPr>
          <a:xfrm>
            <a:off x="539552" y="1059582"/>
            <a:ext cx="5328592" cy="3456384"/>
            <a:chOff x="2843808" y="1148376"/>
            <a:chExt cx="5688632" cy="3250270"/>
          </a:xfrm>
        </p:grpSpPr>
        <p:pic>
          <p:nvPicPr>
            <p:cNvPr id="17" name="Picture 16"/>
            <p:cNvPicPr>
              <a:picLocks noChangeAspect="1"/>
            </p:cNvPicPr>
            <p:nvPr/>
          </p:nvPicPr>
          <p:blipFill rotWithShape="1">
            <a:blip r:embed="rId5"/>
            <a:srcRect b="18644"/>
            <a:stretch/>
          </p:blipFill>
          <p:spPr>
            <a:xfrm>
              <a:off x="2843808" y="1148376"/>
              <a:ext cx="5688632" cy="3250270"/>
            </a:xfrm>
            <a:prstGeom prst="rect">
              <a:avLst/>
            </a:prstGeom>
          </p:spPr>
        </p:pic>
        <p:pic>
          <p:nvPicPr>
            <p:cNvPr id="18" name="Picture 17"/>
            <p:cNvPicPr>
              <a:picLocks noChangeAspect="1"/>
            </p:cNvPicPr>
            <p:nvPr/>
          </p:nvPicPr>
          <p:blipFill>
            <a:blip r:embed="rId6"/>
            <a:stretch>
              <a:fillRect/>
            </a:stretch>
          </p:blipFill>
          <p:spPr>
            <a:xfrm>
              <a:off x="3779912" y="1419622"/>
              <a:ext cx="3960440" cy="2520280"/>
            </a:xfrm>
            <a:prstGeom prst="rect">
              <a:avLst/>
            </a:prstGeom>
          </p:spPr>
        </p:pic>
      </p:grpSp>
      <p:pic>
        <p:nvPicPr>
          <p:cNvPr id="19" name="Picture 18" descr="McCain-Foods-Logo-Master-RGB.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8119" y="155443"/>
            <a:ext cx="2046345" cy="1214164"/>
          </a:xfrm>
          <a:prstGeom prst="rect">
            <a:avLst/>
          </a:prstGeom>
        </p:spPr>
      </p:pic>
    </p:spTree>
    <p:extLst>
      <p:ext uri="{BB962C8B-B14F-4D97-AF65-F5344CB8AC3E}">
        <p14:creationId xmlns:p14="http://schemas.microsoft.com/office/powerpoint/2010/main" val="27037931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3941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75857" y="-1"/>
            <a:ext cx="5877215" cy="4627851"/>
          </a:xfrm>
          <a:prstGeom prst="rect">
            <a:avLst/>
          </a:prstGeom>
          <a:solidFill>
            <a:srgbClr val="FFE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FFFFFF"/>
              </a:solidFill>
            </a:endParaRPr>
          </a:p>
        </p:txBody>
      </p:sp>
      <p:sp>
        <p:nvSpPr>
          <p:cNvPr id="4" name="Title 5"/>
          <p:cNvSpPr>
            <a:spLocks noGrp="1"/>
          </p:cNvSpPr>
          <p:nvPr/>
        </p:nvSpPr>
        <p:spPr>
          <a:xfrm>
            <a:off x="3371143" y="-3520"/>
            <a:ext cx="5832648" cy="513043"/>
          </a:xfrm>
          <a:prstGeom prst="rect">
            <a:avLst/>
          </a:prstGeom>
        </p:spPr>
        <p:txBody>
          <a:bodyPr vert="horz" lIns="51435" tIns="25718" rIns="51435" bIns="25718" rtlCol="0" anchor="ctr">
            <a:noAutofit/>
          </a:bodyPr>
          <a:lstStyle>
            <a:lvl1pPr algn="l" defTabSz="457200" rtl="0" eaLnBrk="1" latinLnBrk="0" hangingPunct="1">
              <a:spcBef>
                <a:spcPct val="0"/>
              </a:spcBef>
              <a:buNone/>
              <a:defRPr sz="2800" b="1" i="1" kern="1200">
                <a:solidFill>
                  <a:schemeClr val="tx1">
                    <a:lumMod val="65000"/>
                    <a:lumOff val="35000"/>
                  </a:schemeClr>
                </a:solidFill>
                <a:latin typeface="+mj-lt"/>
                <a:ea typeface="+mj-ea"/>
                <a:cs typeface="+mj-cs"/>
              </a:defRPr>
            </a:lvl1pPr>
          </a:lstStyle>
          <a:p>
            <a:pPr>
              <a:tabLst>
                <a:tab pos="1058168" algn="l"/>
              </a:tabLst>
            </a:pPr>
            <a:r>
              <a:rPr lang="en-US" sz="1800" i="0" dirty="0" smtClean="0">
                <a:solidFill>
                  <a:schemeClr val="tx1"/>
                </a:solidFill>
                <a:latin typeface="Century Gothic" panose="020B0502020202020204" pitchFamily="34" charset="0"/>
              </a:rPr>
              <a:t>How to use this material with your team</a:t>
            </a:r>
          </a:p>
        </p:txBody>
      </p:sp>
      <p:sp>
        <p:nvSpPr>
          <p:cNvPr id="5" name="TextBox 4"/>
          <p:cNvSpPr txBox="1"/>
          <p:nvPr/>
        </p:nvSpPr>
        <p:spPr>
          <a:xfrm>
            <a:off x="3291753" y="2561672"/>
            <a:ext cx="5544616" cy="738664"/>
          </a:xfrm>
          <a:prstGeom prst="rect">
            <a:avLst/>
          </a:prstGeom>
          <a:noFill/>
        </p:spPr>
        <p:txBody>
          <a:bodyPr wrap="square" rtlCol="0">
            <a:spAutoFit/>
          </a:bodyPr>
          <a:lstStyle/>
          <a:p>
            <a:pPr marL="171450" indent="-171450">
              <a:buFont typeface="Arial" panose="020B0604020202020204" pitchFamily="34" charset="0"/>
              <a:buChar char="•"/>
            </a:pPr>
            <a:r>
              <a:rPr lang="en-GB" sz="1050" dirty="0" smtClean="0"/>
              <a:t>Suggested printing</a:t>
            </a:r>
          </a:p>
          <a:p>
            <a:pPr marL="628650" lvl="1" indent="-171450">
              <a:buFont typeface="Arial" panose="020B0604020202020204" pitchFamily="34" charset="0"/>
              <a:buChar char="•"/>
            </a:pPr>
            <a:r>
              <a:rPr lang="en-GB" sz="1050" dirty="0" smtClean="0"/>
              <a:t>To add texture and act as a continuous reminder of the key models being introduced please consider getting Slides 9, 10, 11, 13 printed as posters so that they can be referred to easily by you AND start to become familiar to your teams.</a:t>
            </a:r>
          </a:p>
        </p:txBody>
      </p:sp>
      <p:sp>
        <p:nvSpPr>
          <p:cNvPr id="2" name="Rectangle 1"/>
          <p:cNvSpPr/>
          <p:nvPr/>
        </p:nvSpPr>
        <p:spPr>
          <a:xfrm>
            <a:off x="-3268" y="4587974"/>
            <a:ext cx="9144000" cy="555526"/>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GB" dirty="0"/>
          </a:p>
        </p:txBody>
      </p:sp>
      <p:sp>
        <p:nvSpPr>
          <p:cNvPr id="3" name="TextBox 2"/>
          <p:cNvSpPr txBox="1"/>
          <p:nvPr/>
        </p:nvSpPr>
        <p:spPr>
          <a:xfrm>
            <a:off x="179512" y="4711848"/>
            <a:ext cx="877163" cy="307777"/>
          </a:xfrm>
          <a:prstGeom prst="rect">
            <a:avLst/>
          </a:prstGeom>
          <a:noFill/>
        </p:spPr>
        <p:txBody>
          <a:bodyPr wrap="none" rtlCol="0">
            <a:spAutoFit/>
          </a:bodyPr>
          <a:lstStyle/>
          <a:p>
            <a:r>
              <a:rPr lang="en-GB" sz="1400" dirty="0" smtClean="0">
                <a:solidFill>
                  <a:schemeClr val="bg1"/>
                </a:solidFill>
                <a:latin typeface="Berlin Sans FB" panose="020E0602020502020306" pitchFamily="34" charset="0"/>
              </a:rPr>
              <a:t>#BeMore</a:t>
            </a:r>
            <a:endParaRPr lang="en-GB" sz="1400" dirty="0">
              <a:solidFill>
                <a:schemeClr val="bg1"/>
              </a:solidFill>
              <a:latin typeface="Berlin Sans FB" panose="020E0602020502020306" pitchFamily="34" charset="0"/>
            </a:endParaRPr>
          </a:p>
        </p:txBody>
      </p:sp>
      <p:sp>
        <p:nvSpPr>
          <p:cNvPr id="8" name="TextBox 7"/>
          <p:cNvSpPr txBox="1"/>
          <p:nvPr/>
        </p:nvSpPr>
        <p:spPr>
          <a:xfrm>
            <a:off x="3324761" y="457109"/>
            <a:ext cx="5544616" cy="1223412"/>
          </a:xfrm>
          <a:prstGeom prst="rect">
            <a:avLst/>
          </a:prstGeom>
          <a:noFill/>
        </p:spPr>
        <p:txBody>
          <a:bodyPr wrap="square" rtlCol="0">
            <a:spAutoFit/>
          </a:bodyPr>
          <a:lstStyle/>
          <a:p>
            <a:pPr marL="171450" indent="-171450">
              <a:buFont typeface="Arial" panose="020B0604020202020204" pitchFamily="34" charset="0"/>
              <a:buChar char="•"/>
            </a:pPr>
            <a:r>
              <a:rPr lang="en-GB" sz="1050" dirty="0" smtClean="0"/>
              <a:t>This is a short deck for you to use with your team as you launch The McCain Way to winning with customers and the #BeMore journey. It compliments the film asset and allows you to add some depth and tailoring of the key messages so that your team understand the relevance to THEIR customers and to THEM personally as Customer Leaders. Many of the slides will be familiar given your involvement in the journey to date. The magic will come in YOUR tailoring of messages, choice of examples to be audience relevant and making it an interactive session (which the Speaker Notes support).</a:t>
            </a:r>
          </a:p>
        </p:txBody>
      </p:sp>
      <p:sp>
        <p:nvSpPr>
          <p:cNvPr id="9" name="TextBox 8"/>
          <p:cNvSpPr txBox="1"/>
          <p:nvPr/>
        </p:nvSpPr>
        <p:spPr>
          <a:xfrm>
            <a:off x="3291753" y="1706885"/>
            <a:ext cx="5819239" cy="738664"/>
          </a:xfrm>
          <a:prstGeom prst="rect">
            <a:avLst/>
          </a:prstGeom>
          <a:noFill/>
        </p:spPr>
        <p:txBody>
          <a:bodyPr wrap="square" rtlCol="0">
            <a:spAutoFit/>
          </a:bodyPr>
          <a:lstStyle/>
          <a:p>
            <a:pPr marL="171450" indent="-171450">
              <a:buFont typeface="Arial" panose="020B0604020202020204" pitchFamily="34" charset="0"/>
              <a:buChar char="•"/>
            </a:pPr>
            <a:r>
              <a:rPr lang="en-GB" sz="1050" dirty="0" smtClean="0"/>
              <a:t>The Speaker Notes include:</a:t>
            </a:r>
          </a:p>
          <a:p>
            <a:pPr marL="628650" lvl="1" indent="-171450">
              <a:buFont typeface="Arial" panose="020B0604020202020204" pitchFamily="34" charset="0"/>
              <a:buChar char="•"/>
            </a:pPr>
            <a:r>
              <a:rPr lang="en-GB" sz="1050" dirty="0" smtClean="0"/>
              <a:t>“Open” questions (OQ’s) to ask your team so you can spark discussion and peer learning.</a:t>
            </a:r>
          </a:p>
          <a:p>
            <a:pPr marL="628650" lvl="1" indent="-171450">
              <a:buFont typeface="Arial" panose="020B0604020202020204" pitchFamily="34" charset="0"/>
              <a:buChar char="•"/>
            </a:pPr>
            <a:r>
              <a:rPr lang="en-GB" sz="1050" dirty="0" smtClean="0"/>
              <a:t>Suggestions on where you need to verbally add in your own examples for your channel/customers.</a:t>
            </a:r>
          </a:p>
        </p:txBody>
      </p:sp>
      <p:sp>
        <p:nvSpPr>
          <p:cNvPr id="10" name="TextBox 9"/>
          <p:cNvSpPr txBox="1"/>
          <p:nvPr/>
        </p:nvSpPr>
        <p:spPr>
          <a:xfrm>
            <a:off x="3312078" y="3400271"/>
            <a:ext cx="5652410" cy="1061829"/>
          </a:xfrm>
          <a:prstGeom prst="rect">
            <a:avLst/>
          </a:prstGeom>
          <a:noFill/>
        </p:spPr>
        <p:txBody>
          <a:bodyPr wrap="square" rtlCol="0">
            <a:spAutoFit/>
          </a:bodyPr>
          <a:lstStyle/>
          <a:p>
            <a:pPr marL="171450" indent="-171450">
              <a:buFont typeface="Arial" panose="020B0604020202020204" pitchFamily="34" charset="0"/>
              <a:buChar char="•"/>
            </a:pPr>
            <a:r>
              <a:rPr lang="en-GB" sz="1050" dirty="0" smtClean="0"/>
              <a:t>Anticipating possible questions</a:t>
            </a:r>
          </a:p>
          <a:p>
            <a:pPr marL="628650" lvl="1" indent="-171450">
              <a:buFont typeface="Arial" panose="020B0604020202020204" pitchFamily="34" charset="0"/>
              <a:buChar char="•"/>
            </a:pPr>
            <a:r>
              <a:rPr lang="en-GB" sz="1050" dirty="0" smtClean="0"/>
              <a:t>On the following slide are the typical questions that get asked at the launch of a commercial change journey like this one. Against each question we have provided some suggested responses.</a:t>
            </a:r>
          </a:p>
          <a:p>
            <a:pPr marL="628650" lvl="1" indent="-171450">
              <a:buFont typeface="Arial" panose="020B0604020202020204" pitchFamily="34" charset="0"/>
              <a:buChar char="•"/>
            </a:pPr>
            <a:r>
              <a:rPr lang="en-GB" sz="1050" dirty="0" smtClean="0"/>
              <a:t>If there are any questions that crop up repeatedly please let Jamie know so that we can capture for future roll outs.</a:t>
            </a:r>
            <a:endParaRPr lang="en-GB" sz="1050" dirty="0"/>
          </a:p>
        </p:txBody>
      </p:sp>
      <p:pic>
        <p:nvPicPr>
          <p:cNvPr id="15" name="Picture 14"/>
          <p:cNvPicPr>
            <a:picLocks noChangeAspect="1"/>
          </p:cNvPicPr>
          <p:nvPr/>
        </p:nvPicPr>
        <p:blipFill>
          <a:blip r:embed="rId3"/>
          <a:stretch>
            <a:fillRect/>
          </a:stretch>
        </p:blipFill>
        <p:spPr>
          <a:xfrm>
            <a:off x="-3267" y="-3520"/>
            <a:ext cx="3279124" cy="4591494"/>
          </a:xfrm>
          <a:prstGeom prst="rect">
            <a:avLst/>
          </a:prstGeom>
        </p:spPr>
      </p:pic>
    </p:spTree>
    <p:extLst>
      <p:ext uri="{BB962C8B-B14F-4D97-AF65-F5344CB8AC3E}">
        <p14:creationId xmlns:p14="http://schemas.microsoft.com/office/powerpoint/2010/main" val="42656728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251520" y="483518"/>
            <a:ext cx="8352928" cy="3960440"/>
          </a:xfrm>
          <a:prstGeom prst="wedgeRectCallout">
            <a:avLst>
              <a:gd name="adj1" fmla="val -35743"/>
              <a:gd name="adj2" fmla="val 53620"/>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 name="TextBox 2"/>
          <p:cNvSpPr txBox="1"/>
          <p:nvPr/>
        </p:nvSpPr>
        <p:spPr>
          <a:xfrm>
            <a:off x="68274" y="4803998"/>
            <a:ext cx="877163" cy="307777"/>
          </a:xfrm>
          <a:prstGeom prst="rect">
            <a:avLst/>
          </a:prstGeom>
          <a:noFill/>
        </p:spPr>
        <p:txBody>
          <a:bodyPr wrap="none" rtlCol="0">
            <a:spAutoFit/>
          </a:bodyPr>
          <a:lstStyle/>
          <a:p>
            <a:r>
              <a:rPr lang="en-GB" sz="1400" dirty="0" smtClean="0">
                <a:latin typeface="Berlin Sans FB" panose="020E0602020502020306" pitchFamily="34" charset="0"/>
              </a:rPr>
              <a:t>#BeMore</a:t>
            </a:r>
            <a:endParaRPr lang="en-GB" sz="1400" dirty="0">
              <a:latin typeface="Berlin Sans FB" panose="020E0602020502020306" pitchFamily="34" charset="0"/>
            </a:endParaRPr>
          </a:p>
        </p:txBody>
      </p:sp>
      <p:sp>
        <p:nvSpPr>
          <p:cNvPr id="4" name="Title 5"/>
          <p:cNvSpPr>
            <a:spLocks noGrp="1"/>
          </p:cNvSpPr>
          <p:nvPr/>
        </p:nvSpPr>
        <p:spPr>
          <a:xfrm>
            <a:off x="68274" y="0"/>
            <a:ext cx="7502483" cy="513043"/>
          </a:xfrm>
          <a:prstGeom prst="rect">
            <a:avLst/>
          </a:prstGeom>
        </p:spPr>
        <p:txBody>
          <a:bodyPr vert="horz" lIns="51435" tIns="25718" rIns="51435" bIns="25718" rtlCol="0" anchor="ctr">
            <a:noAutofit/>
          </a:bodyPr>
          <a:lstStyle>
            <a:lvl1pPr algn="l" defTabSz="457200" rtl="0" eaLnBrk="1" latinLnBrk="0" hangingPunct="1">
              <a:spcBef>
                <a:spcPct val="0"/>
              </a:spcBef>
              <a:buNone/>
              <a:defRPr sz="2800" b="1" i="1" kern="1200">
                <a:solidFill>
                  <a:schemeClr val="tx1">
                    <a:lumMod val="65000"/>
                    <a:lumOff val="35000"/>
                  </a:schemeClr>
                </a:solidFill>
                <a:latin typeface="+mj-lt"/>
                <a:ea typeface="+mj-ea"/>
                <a:cs typeface="+mj-cs"/>
              </a:defRPr>
            </a:lvl1pPr>
          </a:lstStyle>
          <a:p>
            <a:pPr>
              <a:tabLst>
                <a:tab pos="1058168" algn="l"/>
              </a:tabLst>
            </a:pPr>
            <a:r>
              <a:rPr lang="en-US" sz="1800" i="0" dirty="0" smtClean="0">
                <a:solidFill>
                  <a:schemeClr val="tx1"/>
                </a:solidFill>
                <a:latin typeface="Century Gothic" panose="020B0502020202020204" pitchFamily="34" charset="0"/>
              </a:rPr>
              <a:t>Anticipating the questions from your teams</a:t>
            </a:r>
          </a:p>
        </p:txBody>
      </p:sp>
      <p:graphicFrame>
        <p:nvGraphicFramePr>
          <p:cNvPr id="2" name="Table 1"/>
          <p:cNvGraphicFramePr>
            <a:graphicFrameLocks noGrp="1"/>
          </p:cNvGraphicFramePr>
          <p:nvPr>
            <p:extLst>
              <p:ext uri="{D42A27DB-BD31-4B8C-83A1-F6EECF244321}">
                <p14:modId xmlns:p14="http://schemas.microsoft.com/office/powerpoint/2010/main" val="1720422132"/>
              </p:ext>
            </p:extLst>
          </p:nvPr>
        </p:nvGraphicFramePr>
        <p:xfrm>
          <a:off x="337177" y="596023"/>
          <a:ext cx="8195262" cy="3789243"/>
        </p:xfrm>
        <a:graphic>
          <a:graphicData uri="http://schemas.openxmlformats.org/drawingml/2006/table">
            <a:tbl>
              <a:tblPr firstRow="1" bandRow="1">
                <a:tableStyleId>{8EC20E35-A176-4012-BC5E-935CFFF8708E}</a:tableStyleId>
              </a:tblPr>
              <a:tblGrid>
                <a:gridCol w="3514743">
                  <a:extLst>
                    <a:ext uri="{9D8B030D-6E8A-4147-A177-3AD203B41FA5}">
                      <a16:colId xmlns:a16="http://schemas.microsoft.com/office/drawing/2014/main" val="3295024516"/>
                    </a:ext>
                  </a:extLst>
                </a:gridCol>
                <a:gridCol w="4680519">
                  <a:extLst>
                    <a:ext uri="{9D8B030D-6E8A-4147-A177-3AD203B41FA5}">
                      <a16:colId xmlns:a16="http://schemas.microsoft.com/office/drawing/2014/main" val="270861998"/>
                    </a:ext>
                  </a:extLst>
                </a:gridCol>
              </a:tblGrid>
              <a:tr h="221606">
                <a:tc>
                  <a:txBody>
                    <a:bodyPr/>
                    <a:lstStyle/>
                    <a:p>
                      <a:r>
                        <a:rPr lang="en-GB" sz="900" baseline="0" dirty="0" smtClean="0"/>
                        <a:t>Possible questions</a:t>
                      </a:r>
                      <a:endParaRPr lang="en-GB" sz="900" dirty="0"/>
                    </a:p>
                  </a:txBody>
                  <a:tcPr/>
                </a:tc>
                <a:tc>
                  <a:txBody>
                    <a:bodyPr/>
                    <a:lstStyle/>
                    <a:p>
                      <a:r>
                        <a:rPr lang="en-GB" sz="900" dirty="0" smtClean="0"/>
                        <a:t>Suggested</a:t>
                      </a:r>
                      <a:r>
                        <a:rPr lang="en-GB" sz="900" baseline="0" dirty="0" smtClean="0"/>
                        <a:t> response</a:t>
                      </a:r>
                      <a:endParaRPr lang="en-GB" sz="900" dirty="0"/>
                    </a:p>
                  </a:txBody>
                  <a:tcPr/>
                </a:tc>
                <a:extLst>
                  <a:ext uri="{0D108BD9-81ED-4DB2-BD59-A6C34878D82A}">
                    <a16:rowId xmlns:a16="http://schemas.microsoft.com/office/drawing/2014/main" val="4290897968"/>
                  </a:ext>
                </a:extLst>
              </a:tr>
              <a:tr h="367381">
                <a:tc>
                  <a:txBody>
                    <a:bodyPr/>
                    <a:lstStyle/>
                    <a:p>
                      <a:r>
                        <a:rPr lang="en-GB" sz="900" dirty="0" smtClean="0"/>
                        <a:t>Are these skills</a:t>
                      </a:r>
                      <a:r>
                        <a:rPr lang="en-GB" sz="900" baseline="0" dirty="0" smtClean="0"/>
                        <a:t> </a:t>
                      </a:r>
                      <a:r>
                        <a:rPr lang="en-GB" sz="900" dirty="0" smtClean="0"/>
                        <a:t>the same as/covered in the Success Frameworks?</a:t>
                      </a:r>
                      <a:endParaRPr lang="en-GB" sz="900" dirty="0"/>
                    </a:p>
                  </a:txBody>
                  <a:tcPr/>
                </a:tc>
                <a:tc>
                  <a:txBody>
                    <a:bodyPr/>
                    <a:lstStyle/>
                    <a:p>
                      <a:r>
                        <a:rPr lang="en-GB" sz="900" dirty="0" smtClean="0"/>
                        <a:t>The</a:t>
                      </a:r>
                      <a:r>
                        <a:rPr lang="en-GB" sz="900" baseline="0" dirty="0" smtClean="0"/>
                        <a:t> breadth and depth of skills we’re developing are aligned to the Success Framework Technical Competencies. They have been designed to future-proof our commercial capability.</a:t>
                      </a:r>
                      <a:endParaRPr lang="en-GB" sz="900" dirty="0"/>
                    </a:p>
                  </a:txBody>
                  <a:tcPr/>
                </a:tc>
                <a:extLst>
                  <a:ext uri="{0D108BD9-81ED-4DB2-BD59-A6C34878D82A}">
                    <a16:rowId xmlns:a16="http://schemas.microsoft.com/office/drawing/2014/main" val="2834966642"/>
                  </a:ext>
                </a:extLst>
              </a:tr>
              <a:tr h="316471">
                <a:tc>
                  <a:txBody>
                    <a:bodyPr/>
                    <a:lstStyle/>
                    <a:p>
                      <a:r>
                        <a:rPr lang="en-GB" sz="900" dirty="0" smtClean="0"/>
                        <a:t>How does this fit with Personal Development Plans?</a:t>
                      </a:r>
                      <a:endParaRPr lang="en-GB" sz="900" dirty="0"/>
                    </a:p>
                  </a:txBody>
                  <a:tcPr/>
                </a:tc>
                <a:tc>
                  <a:txBody>
                    <a:bodyPr/>
                    <a:lstStyle/>
                    <a:p>
                      <a:r>
                        <a:rPr lang="en-GB" sz="900" dirty="0" smtClean="0"/>
                        <a:t>This curriculum now</a:t>
                      </a:r>
                      <a:r>
                        <a:rPr lang="en-GB" sz="900" baseline="0" dirty="0" smtClean="0"/>
                        <a:t> provides the solution to meet your commercial development priorities.</a:t>
                      </a:r>
                      <a:endParaRPr lang="en-GB" sz="900" dirty="0"/>
                    </a:p>
                  </a:txBody>
                  <a:tcPr/>
                </a:tc>
                <a:extLst>
                  <a:ext uri="{0D108BD9-81ED-4DB2-BD59-A6C34878D82A}">
                    <a16:rowId xmlns:a16="http://schemas.microsoft.com/office/drawing/2014/main" val="3402407539"/>
                  </a:ext>
                </a:extLst>
              </a:tr>
              <a:tr h="354570">
                <a:tc>
                  <a:txBody>
                    <a:bodyPr/>
                    <a:lstStyle/>
                    <a:p>
                      <a:r>
                        <a:rPr lang="en-GB" sz="900" dirty="0" smtClean="0"/>
                        <a:t>How will we be trained/get</a:t>
                      </a:r>
                      <a:r>
                        <a:rPr lang="en-GB" sz="900" baseline="0" dirty="0" smtClean="0"/>
                        <a:t> access to training?</a:t>
                      </a:r>
                      <a:endParaRPr lang="en-GB" sz="900" dirty="0"/>
                    </a:p>
                  </a:txBody>
                  <a:tcPr/>
                </a:tc>
                <a:tc>
                  <a:txBody>
                    <a:bodyPr/>
                    <a:lstStyle/>
                    <a:p>
                      <a:r>
                        <a:rPr lang="en-GB" sz="900" dirty="0" smtClean="0"/>
                        <a:t>Training will take different forms and use multi-media</a:t>
                      </a:r>
                      <a:r>
                        <a:rPr lang="en-GB" sz="900" baseline="0" dirty="0" smtClean="0"/>
                        <a:t> to reflect how we all learn today. Who’s reached out to You Tube to figure out how to do something?</a:t>
                      </a:r>
                      <a:endParaRPr lang="en-GB" sz="900" dirty="0"/>
                    </a:p>
                  </a:txBody>
                  <a:tcPr/>
                </a:tc>
                <a:extLst>
                  <a:ext uri="{0D108BD9-81ED-4DB2-BD59-A6C34878D82A}">
                    <a16:rowId xmlns:a16="http://schemas.microsoft.com/office/drawing/2014/main" val="3085911909"/>
                  </a:ext>
                </a:extLst>
              </a:tr>
              <a:tr h="354570">
                <a:tc>
                  <a:txBody>
                    <a:bodyPr/>
                    <a:lstStyle/>
                    <a:p>
                      <a:r>
                        <a:rPr lang="en-GB" sz="900" dirty="0" smtClean="0"/>
                        <a:t>Is</a:t>
                      </a:r>
                      <a:r>
                        <a:rPr lang="en-GB" sz="900" baseline="0" dirty="0" smtClean="0"/>
                        <a:t> product training part of this curriculum?</a:t>
                      </a:r>
                      <a:endParaRPr lang="en-GB" sz="900" dirty="0"/>
                    </a:p>
                  </a:txBody>
                  <a:tcPr/>
                </a:tc>
                <a:tc>
                  <a:txBody>
                    <a:bodyPr/>
                    <a:lstStyle/>
                    <a:p>
                      <a:r>
                        <a:rPr lang="en-GB" sz="900" dirty="0" smtClean="0"/>
                        <a:t>Great</a:t>
                      </a:r>
                      <a:r>
                        <a:rPr lang="en-GB" sz="900" baseline="0" dirty="0" smtClean="0"/>
                        <a:t> product knowledge is a basic that we have to do brilliantly. Access to product training will continue to be on Spark U and live 101 sessions. </a:t>
                      </a:r>
                      <a:endParaRPr lang="en-GB" sz="900" dirty="0"/>
                    </a:p>
                  </a:txBody>
                  <a:tcPr/>
                </a:tc>
                <a:extLst>
                  <a:ext uri="{0D108BD9-81ED-4DB2-BD59-A6C34878D82A}">
                    <a16:rowId xmlns:a16="http://schemas.microsoft.com/office/drawing/2014/main" val="3932265996"/>
                  </a:ext>
                </a:extLst>
              </a:tr>
              <a:tr h="354570">
                <a:tc>
                  <a:txBody>
                    <a:bodyPr/>
                    <a:lstStyle/>
                    <a:p>
                      <a:r>
                        <a:rPr lang="en-GB" sz="900" dirty="0" smtClean="0"/>
                        <a:t>What’s the connection with GFSEP/RAP/McSEP and our Operating Frameworks?</a:t>
                      </a:r>
                      <a:endParaRPr lang="en-GB" sz="900" dirty="0"/>
                    </a:p>
                  </a:txBody>
                  <a:tcPr/>
                </a:tc>
                <a:tc>
                  <a:txBody>
                    <a:bodyPr/>
                    <a:lstStyle/>
                    <a:p>
                      <a:r>
                        <a:rPr lang="en-GB" sz="900" dirty="0" smtClean="0"/>
                        <a:t>This is both aligned and complimentary</a:t>
                      </a:r>
                      <a:r>
                        <a:rPr lang="en-GB" sz="900" baseline="0" dirty="0" smtClean="0"/>
                        <a:t> to our Operating Frameworks. It supports GFSEP/RAP/McSEP Modules 3 and 4.</a:t>
                      </a:r>
                      <a:endParaRPr lang="en-GB" sz="900" dirty="0"/>
                    </a:p>
                  </a:txBody>
                  <a:tcPr/>
                </a:tc>
                <a:extLst>
                  <a:ext uri="{0D108BD9-81ED-4DB2-BD59-A6C34878D82A}">
                    <a16:rowId xmlns:a16="http://schemas.microsoft.com/office/drawing/2014/main" val="1222190607"/>
                  </a:ext>
                </a:extLst>
              </a:tr>
              <a:tr h="354570">
                <a:tc>
                  <a:txBody>
                    <a:bodyPr/>
                    <a:lstStyle/>
                    <a:p>
                      <a:r>
                        <a:rPr lang="en-GB" sz="900" dirty="0" smtClean="0"/>
                        <a:t>Will</a:t>
                      </a:r>
                      <a:r>
                        <a:rPr lang="en-GB" sz="900" baseline="0" dirty="0" smtClean="0"/>
                        <a:t> completing this be part of my kpi’s?</a:t>
                      </a:r>
                      <a:endParaRPr lang="en-GB" sz="900" dirty="0"/>
                    </a:p>
                  </a:txBody>
                  <a:tcPr/>
                </a:tc>
                <a:tc>
                  <a:txBody>
                    <a:bodyPr/>
                    <a:lstStyle/>
                    <a:p>
                      <a:r>
                        <a:rPr lang="en-GB" sz="900" dirty="0" smtClean="0"/>
                        <a:t>The overall #BeMore initiative has kpi’s.</a:t>
                      </a:r>
                    </a:p>
                    <a:p>
                      <a:r>
                        <a:rPr lang="en-GB" sz="900" dirty="0" smtClean="0"/>
                        <a:t>Given</a:t>
                      </a:r>
                      <a:r>
                        <a:rPr lang="en-GB" sz="900" baseline="0" dirty="0" smtClean="0"/>
                        <a:t> the leader led focus, the Sales Leaders have associated kpi’s.</a:t>
                      </a:r>
                      <a:endParaRPr lang="en-GB" sz="900" dirty="0"/>
                    </a:p>
                  </a:txBody>
                  <a:tcPr/>
                </a:tc>
                <a:extLst>
                  <a:ext uri="{0D108BD9-81ED-4DB2-BD59-A6C34878D82A}">
                    <a16:rowId xmlns:a16="http://schemas.microsoft.com/office/drawing/2014/main" val="1717955427"/>
                  </a:ext>
                </a:extLst>
              </a:tr>
              <a:tr h="354570">
                <a:tc>
                  <a:txBody>
                    <a:bodyPr/>
                    <a:lstStyle/>
                    <a:p>
                      <a:r>
                        <a:rPr lang="en-GB" sz="900" dirty="0" smtClean="0"/>
                        <a:t>Is this a US or Global programme?</a:t>
                      </a:r>
                      <a:endParaRPr lang="en-GB" sz="900" dirty="0"/>
                    </a:p>
                  </a:txBody>
                  <a:tcPr/>
                </a:tc>
                <a:tc>
                  <a:txBody>
                    <a:bodyPr/>
                    <a:lstStyle/>
                    <a:p>
                      <a:r>
                        <a:rPr lang="en-GB" sz="900" dirty="0" smtClean="0"/>
                        <a:t>It’s been initiated</a:t>
                      </a:r>
                      <a:r>
                        <a:rPr lang="en-GB" sz="900" baseline="0" dirty="0" smtClean="0"/>
                        <a:t> by the US. Is </a:t>
                      </a:r>
                      <a:r>
                        <a:rPr lang="en-GB" sz="900" dirty="0" smtClean="0"/>
                        <a:t>being built in and for the US with</a:t>
                      </a:r>
                      <a:r>
                        <a:rPr lang="en-GB" sz="900" baseline="0" dirty="0" smtClean="0"/>
                        <a:t> input from the Sales Leaders. The intention is to go Global.</a:t>
                      </a:r>
                      <a:endParaRPr lang="en-GB" sz="900" dirty="0"/>
                    </a:p>
                  </a:txBody>
                  <a:tcPr/>
                </a:tc>
                <a:extLst>
                  <a:ext uri="{0D108BD9-81ED-4DB2-BD59-A6C34878D82A}">
                    <a16:rowId xmlns:a16="http://schemas.microsoft.com/office/drawing/2014/main" val="1562635890"/>
                  </a:ext>
                </a:extLst>
              </a:tr>
              <a:tr h="354570">
                <a:tc>
                  <a:txBody>
                    <a:bodyPr/>
                    <a:lstStyle/>
                    <a:p>
                      <a:r>
                        <a:rPr lang="en-GB" sz="900" dirty="0" smtClean="0"/>
                        <a:t>Can</a:t>
                      </a:r>
                      <a:r>
                        <a:rPr lang="en-GB" sz="900" baseline="0" dirty="0" smtClean="0"/>
                        <a:t> we use this with our Brokers?</a:t>
                      </a:r>
                      <a:endParaRPr lang="en-GB" sz="900" dirty="0"/>
                    </a:p>
                  </a:txBody>
                  <a:tcPr/>
                </a:tc>
                <a:tc>
                  <a:txBody>
                    <a:bodyPr/>
                    <a:lstStyle/>
                    <a:p>
                      <a:r>
                        <a:rPr lang="en-GB" sz="900" dirty="0" smtClean="0"/>
                        <a:t>The</a:t>
                      </a:r>
                      <a:r>
                        <a:rPr lang="en-GB" sz="900" baseline="0" dirty="0" smtClean="0"/>
                        <a:t> curriculum has been built for McCain. MSS can continue to be shared with Brokers to deliver the McCain experience to customers.</a:t>
                      </a:r>
                      <a:endParaRPr lang="en-GB" sz="900" dirty="0"/>
                    </a:p>
                  </a:txBody>
                  <a:tcPr/>
                </a:tc>
                <a:extLst>
                  <a:ext uri="{0D108BD9-81ED-4DB2-BD59-A6C34878D82A}">
                    <a16:rowId xmlns:a16="http://schemas.microsoft.com/office/drawing/2014/main" val="3751481314"/>
                  </a:ext>
                </a:extLst>
              </a:tr>
              <a:tr h="354570">
                <a:tc>
                  <a:txBody>
                    <a:bodyPr/>
                    <a:lstStyle/>
                    <a:p>
                      <a:r>
                        <a:rPr lang="en-GB" sz="900" dirty="0" smtClean="0"/>
                        <a:t>When</a:t>
                      </a:r>
                      <a:r>
                        <a:rPr lang="en-GB" sz="900" baseline="0" dirty="0" smtClean="0"/>
                        <a:t> are we expected to make time to do this?</a:t>
                      </a:r>
                      <a:endParaRPr lang="en-GB" sz="900" dirty="0"/>
                    </a:p>
                  </a:txBody>
                  <a:tcPr/>
                </a:tc>
                <a:tc>
                  <a:txBody>
                    <a:bodyPr/>
                    <a:lstStyle/>
                    <a:p>
                      <a:r>
                        <a:rPr lang="en-GB" sz="900" dirty="0" smtClean="0"/>
                        <a:t>Learning will be accessible for you to do in different environments,</a:t>
                      </a:r>
                      <a:r>
                        <a:rPr lang="en-GB" sz="900" baseline="0" dirty="0" smtClean="0"/>
                        <a:t> </a:t>
                      </a:r>
                      <a:r>
                        <a:rPr lang="en-GB" sz="900" dirty="0" smtClean="0"/>
                        <a:t>moments and at</a:t>
                      </a:r>
                      <a:r>
                        <a:rPr lang="en-GB" sz="900" baseline="0" dirty="0" smtClean="0"/>
                        <a:t> your moment of need. </a:t>
                      </a:r>
                      <a:endParaRPr lang="en-GB" sz="900" dirty="0"/>
                    </a:p>
                  </a:txBody>
                  <a:tcPr/>
                </a:tc>
                <a:extLst>
                  <a:ext uri="{0D108BD9-81ED-4DB2-BD59-A6C34878D82A}">
                    <a16:rowId xmlns:a16="http://schemas.microsoft.com/office/drawing/2014/main" val="2034787521"/>
                  </a:ext>
                </a:extLst>
              </a:tr>
              <a:tr h="316471">
                <a:tc>
                  <a:txBody>
                    <a:bodyPr/>
                    <a:lstStyle/>
                    <a:p>
                      <a:r>
                        <a:rPr lang="en-GB" sz="900" dirty="0" smtClean="0"/>
                        <a:t>Will other functions</a:t>
                      </a:r>
                      <a:r>
                        <a:rPr lang="en-GB" sz="900" baseline="0" dirty="0" smtClean="0"/>
                        <a:t> be exposed to this?</a:t>
                      </a:r>
                      <a:endParaRPr lang="en-GB" sz="900" dirty="0"/>
                    </a:p>
                  </a:txBody>
                  <a:tcPr/>
                </a:tc>
                <a:tc>
                  <a:txBody>
                    <a:bodyPr/>
                    <a:lstStyle/>
                    <a:p>
                      <a:r>
                        <a:rPr lang="en-GB" sz="900" dirty="0" smtClean="0"/>
                        <a:t>Marketing</a:t>
                      </a:r>
                      <a:r>
                        <a:rPr lang="en-GB" sz="900" baseline="0" dirty="0" smtClean="0"/>
                        <a:t> are part of the target audience so that the step up is made as one commercial team.</a:t>
                      </a:r>
                      <a:endParaRPr lang="en-GB" sz="900" dirty="0"/>
                    </a:p>
                  </a:txBody>
                  <a:tcPr/>
                </a:tc>
                <a:extLst>
                  <a:ext uri="{0D108BD9-81ED-4DB2-BD59-A6C34878D82A}">
                    <a16:rowId xmlns:a16="http://schemas.microsoft.com/office/drawing/2014/main" val="1408143627"/>
                  </a:ext>
                </a:extLst>
              </a:tr>
            </a:tbl>
          </a:graphicData>
        </a:graphic>
      </p:graphicFrame>
      <p:sp>
        <p:nvSpPr>
          <p:cNvPr id="6" name="TextBox 5"/>
          <p:cNvSpPr txBox="1"/>
          <p:nvPr/>
        </p:nvSpPr>
        <p:spPr>
          <a:xfrm>
            <a:off x="-192375" y="699542"/>
            <a:ext cx="699230" cy="1569660"/>
          </a:xfrm>
          <a:prstGeom prst="rect">
            <a:avLst/>
          </a:prstGeom>
          <a:noFill/>
        </p:spPr>
        <p:txBody>
          <a:bodyPr wrap="none" rtlCol="0">
            <a:spAutoFit/>
          </a:bodyPr>
          <a:lstStyle/>
          <a:p>
            <a:r>
              <a:rPr lang="en-GB" sz="9600" dirty="0" smtClean="0"/>
              <a:t>“</a:t>
            </a:r>
            <a:endParaRPr lang="en-GB" sz="9600" dirty="0"/>
          </a:p>
        </p:txBody>
      </p:sp>
      <p:sp>
        <p:nvSpPr>
          <p:cNvPr id="7" name="TextBox 6"/>
          <p:cNvSpPr txBox="1"/>
          <p:nvPr/>
        </p:nvSpPr>
        <p:spPr>
          <a:xfrm rot="10800000">
            <a:off x="8290838" y="2895208"/>
            <a:ext cx="699230" cy="1569660"/>
          </a:xfrm>
          <a:prstGeom prst="rect">
            <a:avLst/>
          </a:prstGeom>
          <a:noFill/>
        </p:spPr>
        <p:txBody>
          <a:bodyPr wrap="none" rtlCol="0">
            <a:spAutoFit/>
          </a:bodyPr>
          <a:lstStyle/>
          <a:p>
            <a:r>
              <a:rPr lang="en-GB" sz="9600" dirty="0" smtClean="0"/>
              <a:t>“</a:t>
            </a:r>
            <a:endParaRPr lang="en-GB" sz="9600" dirty="0"/>
          </a:p>
        </p:txBody>
      </p:sp>
      <p:sp>
        <p:nvSpPr>
          <p:cNvPr id="8" name="TextBox 7"/>
          <p:cNvSpPr txBox="1"/>
          <p:nvPr/>
        </p:nvSpPr>
        <p:spPr>
          <a:xfrm>
            <a:off x="179512" y="4711848"/>
            <a:ext cx="877163" cy="307777"/>
          </a:xfrm>
          <a:prstGeom prst="rect">
            <a:avLst/>
          </a:prstGeom>
          <a:noFill/>
        </p:spPr>
        <p:txBody>
          <a:bodyPr wrap="none" rtlCol="0">
            <a:spAutoFit/>
          </a:bodyPr>
          <a:lstStyle/>
          <a:p>
            <a:r>
              <a:rPr lang="en-GB" sz="1400" dirty="0" smtClean="0">
                <a:solidFill>
                  <a:schemeClr val="bg1"/>
                </a:solidFill>
                <a:latin typeface="Berlin Sans FB" panose="020E0602020502020306" pitchFamily="34" charset="0"/>
              </a:rPr>
              <a:t>#BeMore</a:t>
            </a:r>
            <a:endParaRPr lang="en-GB" sz="1400" dirty="0">
              <a:solidFill>
                <a:schemeClr val="bg1"/>
              </a:solidFill>
              <a:latin typeface="Berlin Sans FB" panose="020E0602020502020306" pitchFamily="34" charset="0"/>
            </a:endParaRPr>
          </a:p>
        </p:txBody>
      </p:sp>
    </p:spTree>
    <p:extLst>
      <p:ext uri="{BB962C8B-B14F-4D97-AF65-F5344CB8AC3E}">
        <p14:creationId xmlns:p14="http://schemas.microsoft.com/office/powerpoint/2010/main" val="16707092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323528" y="1491457"/>
            <a:ext cx="8136904" cy="1008062"/>
          </a:xfrm>
          <a:prstGeom prst="rect">
            <a:avLst/>
          </a:prstGeom>
        </p:spPr>
        <p:txBody>
          <a:bodyPr/>
          <a:lstStyle/>
          <a:p>
            <a:pPr marL="0" indent="0">
              <a:buNone/>
            </a:pPr>
            <a:r>
              <a:rPr lang="en-GB" sz="2800" b="1" dirty="0" smtClean="0">
                <a:latin typeface="Century Gothic" panose="020B0502020202020204" pitchFamily="34" charset="0"/>
              </a:rPr>
              <a:t>Evolving customer leadership from good to great.</a:t>
            </a:r>
            <a:endParaRPr lang="en-GB" sz="2800" b="1" dirty="0">
              <a:latin typeface="Century Gothic" panose="020B0502020202020204" pitchFamily="34" charset="0"/>
            </a:endParaRPr>
          </a:p>
        </p:txBody>
      </p:sp>
      <p:sp>
        <p:nvSpPr>
          <p:cNvPr id="3" name="TextBox 2"/>
          <p:cNvSpPr txBox="1"/>
          <p:nvPr/>
        </p:nvSpPr>
        <p:spPr>
          <a:xfrm>
            <a:off x="179512" y="4711848"/>
            <a:ext cx="877163" cy="307777"/>
          </a:xfrm>
          <a:prstGeom prst="rect">
            <a:avLst/>
          </a:prstGeom>
          <a:noFill/>
        </p:spPr>
        <p:txBody>
          <a:bodyPr wrap="none" rtlCol="0">
            <a:spAutoFit/>
          </a:bodyPr>
          <a:lstStyle/>
          <a:p>
            <a:r>
              <a:rPr lang="en-GB" sz="1400" dirty="0" smtClean="0">
                <a:solidFill>
                  <a:schemeClr val="bg1"/>
                </a:solidFill>
                <a:latin typeface="Berlin Sans FB" panose="020E0602020502020306" pitchFamily="34" charset="0"/>
              </a:rPr>
              <a:t>#BeMore</a:t>
            </a:r>
            <a:endParaRPr lang="en-GB" sz="1400" dirty="0">
              <a:solidFill>
                <a:schemeClr val="bg1"/>
              </a:solidFill>
              <a:latin typeface="Berlin Sans FB" panose="020E0602020502020306" pitchFamily="34" charset="0"/>
            </a:endParaRPr>
          </a:p>
        </p:txBody>
      </p:sp>
    </p:spTree>
    <p:extLst>
      <p:ext uri="{BB962C8B-B14F-4D97-AF65-F5344CB8AC3E}">
        <p14:creationId xmlns:p14="http://schemas.microsoft.com/office/powerpoint/2010/main" val="37555948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3131841" cy="4627850"/>
          </a:xfrm>
          <a:prstGeom prst="rect">
            <a:avLst/>
          </a:prstGeom>
          <a:solidFill>
            <a:srgbClr val="FFE100"/>
          </a:solidFill>
          <a:ln>
            <a:solidFill>
              <a:srgbClr val="FFE1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3" name="Picture 2" descr="Post Agenda.jpg"/>
          <p:cNvPicPr>
            <a:picLocks noChangeAspect="1"/>
          </p:cNvPicPr>
          <p:nvPr/>
        </p:nvPicPr>
        <p:blipFill rotWithShape="1">
          <a:blip r:embed="rId3" cstate="print">
            <a:clrChange>
              <a:clrFrom>
                <a:srgbClr val="FFFFFF"/>
              </a:clrFrom>
              <a:clrTo>
                <a:srgbClr val="FFFFFF">
                  <a:alpha val="0"/>
                </a:srgbClr>
              </a:clrTo>
            </a:clrChange>
            <a:grayscl/>
          </a:blip>
          <a:srcRect l="14524" t="9370" r="15757" b="35748"/>
          <a:stretch/>
        </p:blipFill>
        <p:spPr>
          <a:xfrm>
            <a:off x="359854" y="901973"/>
            <a:ext cx="2483768" cy="3686001"/>
          </a:xfrm>
          <a:prstGeom prst="rect">
            <a:avLst/>
          </a:prstGeom>
        </p:spPr>
      </p:pic>
      <p:sp>
        <p:nvSpPr>
          <p:cNvPr id="9" name="Rectangle 8"/>
          <p:cNvSpPr/>
          <p:nvPr/>
        </p:nvSpPr>
        <p:spPr>
          <a:xfrm>
            <a:off x="-3268" y="4587974"/>
            <a:ext cx="9144000" cy="555526"/>
          </a:xfrm>
          <a:prstGeom prst="rect">
            <a:avLst/>
          </a:prstGeom>
          <a:solidFill>
            <a:srgbClr val="FFE100"/>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GB" dirty="0"/>
          </a:p>
        </p:txBody>
      </p:sp>
      <p:sp>
        <p:nvSpPr>
          <p:cNvPr id="10" name="TextBox 9"/>
          <p:cNvSpPr txBox="1"/>
          <p:nvPr/>
        </p:nvSpPr>
        <p:spPr>
          <a:xfrm>
            <a:off x="179512" y="4711848"/>
            <a:ext cx="877163" cy="307777"/>
          </a:xfrm>
          <a:prstGeom prst="rect">
            <a:avLst/>
          </a:prstGeom>
          <a:solidFill>
            <a:srgbClr val="FFE100"/>
          </a:solidFill>
          <a:ln>
            <a:noFill/>
          </a:ln>
        </p:spPr>
        <p:txBody>
          <a:bodyPr wrap="none" rtlCol="0">
            <a:spAutoFit/>
          </a:bodyPr>
          <a:lstStyle/>
          <a:p>
            <a:r>
              <a:rPr lang="en-GB" sz="1400" dirty="0" smtClean="0">
                <a:latin typeface="Berlin Sans FB" panose="020E0602020502020306" pitchFamily="34" charset="0"/>
              </a:rPr>
              <a:t>#BeMore</a:t>
            </a:r>
            <a:endParaRPr lang="en-GB" sz="1400" dirty="0">
              <a:latin typeface="Berlin Sans FB" panose="020E0602020502020306" pitchFamily="34" charset="0"/>
            </a:endParaRPr>
          </a:p>
        </p:txBody>
      </p:sp>
      <p:sp>
        <p:nvSpPr>
          <p:cNvPr id="11" name="Rectangle 10"/>
          <p:cNvSpPr/>
          <p:nvPr/>
        </p:nvSpPr>
        <p:spPr>
          <a:xfrm>
            <a:off x="3131841" y="-1"/>
            <a:ext cx="6021232" cy="45879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FFFFFF"/>
              </a:solidFill>
            </a:endParaRPr>
          </a:p>
        </p:txBody>
      </p:sp>
      <p:sp>
        <p:nvSpPr>
          <p:cNvPr id="4" name="TextBox 3"/>
          <p:cNvSpPr txBox="1"/>
          <p:nvPr/>
        </p:nvSpPr>
        <p:spPr>
          <a:xfrm>
            <a:off x="3275116" y="963977"/>
            <a:ext cx="5793677"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solidFill>
                  <a:schemeClr val="bg1"/>
                </a:solidFill>
              </a:rPr>
              <a:t>To build your understanding of the role of the Customer Leader and how you will be supported to deepen, strengthen and broaden a relevant commercial skill set. </a:t>
            </a:r>
            <a:endParaRPr lang="en-GB" sz="1600" dirty="0">
              <a:solidFill>
                <a:schemeClr val="bg1"/>
              </a:solidFill>
            </a:endParaRPr>
          </a:p>
        </p:txBody>
      </p:sp>
      <p:sp>
        <p:nvSpPr>
          <p:cNvPr id="5" name="TextBox 4"/>
          <p:cNvSpPr txBox="1"/>
          <p:nvPr/>
        </p:nvSpPr>
        <p:spPr>
          <a:xfrm>
            <a:off x="3283663" y="3878559"/>
            <a:ext cx="2664296" cy="338554"/>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solidFill>
                  <a:schemeClr val="bg1"/>
                </a:solidFill>
              </a:rPr>
              <a:t>30-45 minutes. </a:t>
            </a:r>
            <a:endParaRPr lang="en-GB" sz="1600" dirty="0">
              <a:solidFill>
                <a:schemeClr val="bg1"/>
              </a:solidFill>
            </a:endParaRPr>
          </a:p>
        </p:txBody>
      </p:sp>
      <p:sp>
        <p:nvSpPr>
          <p:cNvPr id="6" name="TextBox 5"/>
          <p:cNvSpPr txBox="1"/>
          <p:nvPr/>
        </p:nvSpPr>
        <p:spPr>
          <a:xfrm>
            <a:off x="3283663" y="3075806"/>
            <a:ext cx="4680520" cy="338554"/>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solidFill>
                  <a:schemeClr val="bg1"/>
                </a:solidFill>
              </a:rPr>
              <a:t>A blend of media, input and discussion.</a:t>
            </a:r>
            <a:endParaRPr lang="en-GB" sz="1600" dirty="0">
              <a:solidFill>
                <a:schemeClr val="bg1"/>
              </a:solidFill>
            </a:endParaRPr>
          </a:p>
        </p:txBody>
      </p:sp>
      <p:sp>
        <p:nvSpPr>
          <p:cNvPr id="7" name="TextBox 6"/>
          <p:cNvSpPr txBox="1"/>
          <p:nvPr/>
        </p:nvSpPr>
        <p:spPr>
          <a:xfrm>
            <a:off x="3280493" y="1935504"/>
            <a:ext cx="5711587"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solidFill>
                  <a:schemeClr val="bg1"/>
                </a:solidFill>
              </a:rPr>
              <a:t>As individuals and a team we understand are committed to learning and adapting what we do and how we do it to meet the changing needs of our customers.</a:t>
            </a:r>
            <a:endParaRPr lang="en-GB" sz="1600" dirty="0">
              <a:solidFill>
                <a:schemeClr val="bg1"/>
              </a:solidFill>
            </a:endParaRPr>
          </a:p>
        </p:txBody>
      </p:sp>
      <p:pic>
        <p:nvPicPr>
          <p:cNvPr id="12" name="Picture 11" descr="McCain-Foods-Logo-Master-RG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985" y="84074"/>
            <a:ext cx="936095" cy="555416"/>
          </a:xfrm>
          <a:prstGeom prst="rect">
            <a:avLst/>
          </a:prstGeom>
        </p:spPr>
      </p:pic>
    </p:spTree>
    <p:extLst>
      <p:ext uri="{BB962C8B-B14F-4D97-AF65-F5344CB8AC3E}">
        <p14:creationId xmlns:p14="http://schemas.microsoft.com/office/powerpoint/2010/main" val="15609127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nvSpPr>
        <p:spPr>
          <a:xfrm>
            <a:off x="3328518" y="267494"/>
            <a:ext cx="3722202" cy="513043"/>
          </a:xfrm>
          <a:prstGeom prst="rect">
            <a:avLst/>
          </a:prstGeom>
        </p:spPr>
        <p:txBody>
          <a:bodyPr vert="horz" lIns="51435" tIns="25718" rIns="51435" bIns="25718" rtlCol="0" anchor="ctr">
            <a:noAutofit/>
          </a:bodyPr>
          <a:lstStyle>
            <a:lvl1pPr algn="l" defTabSz="457200" rtl="0" eaLnBrk="1" latinLnBrk="0" hangingPunct="1">
              <a:spcBef>
                <a:spcPct val="0"/>
              </a:spcBef>
              <a:buNone/>
              <a:defRPr sz="2800" b="1" i="1" kern="1200">
                <a:solidFill>
                  <a:schemeClr val="tx1">
                    <a:lumMod val="65000"/>
                    <a:lumOff val="35000"/>
                  </a:schemeClr>
                </a:solidFill>
                <a:latin typeface="+mj-lt"/>
                <a:ea typeface="+mj-ea"/>
                <a:cs typeface="+mj-cs"/>
              </a:defRPr>
            </a:lvl1pPr>
          </a:lstStyle>
          <a:p>
            <a:pPr>
              <a:tabLst>
                <a:tab pos="1058168" algn="l"/>
              </a:tabLst>
            </a:pPr>
            <a:r>
              <a:rPr lang="en-US" sz="2000" i="0" dirty="0" smtClean="0">
                <a:solidFill>
                  <a:schemeClr val="tx1"/>
                </a:solidFill>
                <a:latin typeface="Century Gothic" panose="020B0502020202020204" pitchFamily="34" charset="0"/>
              </a:rPr>
              <a:t>Back to the future</a:t>
            </a:r>
          </a:p>
        </p:txBody>
      </p:sp>
      <p:sp>
        <p:nvSpPr>
          <p:cNvPr id="17" name="TextBox 16"/>
          <p:cNvSpPr txBox="1"/>
          <p:nvPr/>
        </p:nvSpPr>
        <p:spPr>
          <a:xfrm>
            <a:off x="31691" y="4784253"/>
            <a:ext cx="877163" cy="307777"/>
          </a:xfrm>
          <a:prstGeom prst="rect">
            <a:avLst/>
          </a:prstGeom>
          <a:noFill/>
        </p:spPr>
        <p:txBody>
          <a:bodyPr wrap="none" rtlCol="0">
            <a:spAutoFit/>
          </a:bodyPr>
          <a:lstStyle/>
          <a:p>
            <a:r>
              <a:rPr lang="en-GB" sz="1400" dirty="0" smtClean="0">
                <a:latin typeface="Berlin Sans FB" panose="020E0602020502020306" pitchFamily="34" charset="0"/>
              </a:rPr>
              <a:t>#BeMore</a:t>
            </a:r>
            <a:endParaRPr lang="en-GB" sz="1400" dirty="0">
              <a:latin typeface="Berlin Sans FB" panose="020E0602020502020306" pitchFamily="34" charset="0"/>
            </a:endParaRPr>
          </a:p>
        </p:txBody>
      </p:sp>
      <p:pic>
        <p:nvPicPr>
          <p:cNvPr id="2" name="Picture 1"/>
          <p:cNvPicPr>
            <a:picLocks noChangeAspect="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r="51370"/>
          <a:stretch/>
        </p:blipFill>
        <p:spPr>
          <a:xfrm>
            <a:off x="-53750" y="0"/>
            <a:ext cx="3168352" cy="4659982"/>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491880" y="915566"/>
            <a:ext cx="5347425" cy="3240360"/>
          </a:xfrm>
          <a:prstGeom prst="rect">
            <a:avLst/>
          </a:prstGeom>
        </p:spPr>
      </p:pic>
      <p:pic>
        <p:nvPicPr>
          <p:cNvPr id="7" name="Picture 6" descr="McCain-Foods-Logo-Master-RGB.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985" y="84074"/>
            <a:ext cx="936095" cy="555416"/>
          </a:xfrm>
          <a:prstGeom prst="rect">
            <a:avLst/>
          </a:prstGeom>
        </p:spPr>
      </p:pic>
      <p:sp>
        <p:nvSpPr>
          <p:cNvPr id="9" name="TextBox 8"/>
          <p:cNvSpPr txBox="1"/>
          <p:nvPr/>
        </p:nvSpPr>
        <p:spPr>
          <a:xfrm>
            <a:off x="179512" y="4711848"/>
            <a:ext cx="877163" cy="307777"/>
          </a:xfrm>
          <a:prstGeom prst="rect">
            <a:avLst/>
          </a:prstGeom>
          <a:noFill/>
        </p:spPr>
        <p:txBody>
          <a:bodyPr wrap="none" rtlCol="0">
            <a:spAutoFit/>
          </a:bodyPr>
          <a:lstStyle/>
          <a:p>
            <a:r>
              <a:rPr lang="en-GB" sz="1400" dirty="0" smtClean="0">
                <a:solidFill>
                  <a:schemeClr val="bg1"/>
                </a:solidFill>
                <a:latin typeface="Berlin Sans FB" panose="020E0602020502020306" pitchFamily="34" charset="0"/>
              </a:rPr>
              <a:t>#BeMore</a:t>
            </a:r>
            <a:endParaRPr lang="en-GB" sz="1400" dirty="0">
              <a:solidFill>
                <a:schemeClr val="bg1"/>
              </a:solidFill>
              <a:latin typeface="Berlin Sans FB" panose="020E0602020502020306" pitchFamily="34" charset="0"/>
            </a:endParaRPr>
          </a:p>
        </p:txBody>
      </p:sp>
    </p:spTree>
    <p:extLst>
      <p:ext uri="{BB962C8B-B14F-4D97-AF65-F5344CB8AC3E}">
        <p14:creationId xmlns:p14="http://schemas.microsoft.com/office/powerpoint/2010/main" val="23413089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nvSpPr>
        <p:spPr>
          <a:xfrm>
            <a:off x="251520" y="300313"/>
            <a:ext cx="7502483" cy="513043"/>
          </a:xfrm>
          <a:prstGeom prst="rect">
            <a:avLst/>
          </a:prstGeom>
        </p:spPr>
        <p:txBody>
          <a:bodyPr vert="horz" lIns="51435" tIns="25718" rIns="51435" bIns="25718" rtlCol="0" anchor="ctr">
            <a:noAutofit/>
          </a:bodyPr>
          <a:lstStyle>
            <a:lvl1pPr algn="l" defTabSz="457200" rtl="0" eaLnBrk="1" latinLnBrk="0" hangingPunct="1">
              <a:spcBef>
                <a:spcPct val="0"/>
              </a:spcBef>
              <a:buNone/>
              <a:defRPr sz="2800" b="1" i="1" kern="1200">
                <a:solidFill>
                  <a:schemeClr val="tx1">
                    <a:lumMod val="65000"/>
                    <a:lumOff val="35000"/>
                  </a:schemeClr>
                </a:solidFill>
                <a:latin typeface="+mj-lt"/>
                <a:ea typeface="+mj-ea"/>
                <a:cs typeface="+mj-cs"/>
              </a:defRPr>
            </a:lvl1pPr>
          </a:lstStyle>
          <a:p>
            <a:pPr>
              <a:tabLst>
                <a:tab pos="1058168" algn="l"/>
              </a:tabLst>
            </a:pPr>
            <a:r>
              <a:rPr lang="en-US" sz="2000" i="0" dirty="0" smtClean="0">
                <a:solidFill>
                  <a:schemeClr val="tx1"/>
                </a:solidFill>
                <a:latin typeface="Century Gothic" panose="020B0502020202020204" pitchFamily="34" charset="0"/>
              </a:rPr>
              <a:t>The key messages</a:t>
            </a:r>
          </a:p>
        </p:txBody>
      </p:sp>
      <p:sp>
        <p:nvSpPr>
          <p:cNvPr id="4" name="TextBox 3"/>
          <p:cNvSpPr txBox="1"/>
          <p:nvPr/>
        </p:nvSpPr>
        <p:spPr>
          <a:xfrm>
            <a:off x="302398" y="1012389"/>
            <a:ext cx="7725705" cy="3293209"/>
          </a:xfrm>
          <a:prstGeom prst="rect">
            <a:avLst/>
          </a:prstGeom>
          <a:noFill/>
        </p:spPr>
        <p:txBody>
          <a:bodyPr wrap="none" rtlCol="0">
            <a:spAutoFit/>
          </a:bodyPr>
          <a:lstStyle/>
          <a:p>
            <a:pPr marL="285750" indent="-285750">
              <a:buFont typeface="Arial" panose="020B0604020202020204" pitchFamily="34" charset="0"/>
              <a:buChar char="•"/>
            </a:pPr>
            <a:r>
              <a:rPr lang="en-GB" sz="1600" dirty="0" smtClean="0"/>
              <a:t>The principles of sporting greatness can be applied to business.</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smtClean="0"/>
              <a:t>All customers want profit growth (and so does McCain).</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smtClean="0"/>
              <a:t>Good to great customer leadership means having smarter business conversations.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These conversations must be relevant to customers needs and the McCain relationship.</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Our core commercial skills need strengthening.</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A support system was being in place.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The time is NOW!</a:t>
            </a:r>
            <a:endParaRPr lang="en-GB" sz="1600" dirty="0"/>
          </a:p>
        </p:txBody>
      </p:sp>
      <p:sp>
        <p:nvSpPr>
          <p:cNvPr id="8" name="TextBox 7"/>
          <p:cNvSpPr txBox="1"/>
          <p:nvPr/>
        </p:nvSpPr>
        <p:spPr>
          <a:xfrm>
            <a:off x="68274" y="4803998"/>
            <a:ext cx="877163" cy="307777"/>
          </a:xfrm>
          <a:prstGeom prst="rect">
            <a:avLst/>
          </a:prstGeom>
          <a:noFill/>
        </p:spPr>
        <p:txBody>
          <a:bodyPr wrap="none" rtlCol="0">
            <a:spAutoFit/>
          </a:bodyPr>
          <a:lstStyle/>
          <a:p>
            <a:r>
              <a:rPr lang="en-GB" sz="1400" dirty="0" smtClean="0">
                <a:latin typeface="Berlin Sans FB" panose="020E0602020502020306" pitchFamily="34" charset="0"/>
              </a:rPr>
              <a:t>#BeMore</a:t>
            </a:r>
            <a:endParaRPr lang="en-GB" sz="1400" dirty="0">
              <a:latin typeface="Berlin Sans FB" panose="020E0602020502020306" pitchFamily="34" charset="0"/>
            </a:endParaRPr>
          </a:p>
        </p:txBody>
      </p:sp>
      <p:sp>
        <p:nvSpPr>
          <p:cNvPr id="6" name="TextBox 5"/>
          <p:cNvSpPr txBox="1"/>
          <p:nvPr/>
        </p:nvSpPr>
        <p:spPr>
          <a:xfrm>
            <a:off x="68274" y="4731990"/>
            <a:ext cx="877163" cy="307777"/>
          </a:xfrm>
          <a:prstGeom prst="rect">
            <a:avLst/>
          </a:prstGeom>
          <a:noFill/>
        </p:spPr>
        <p:txBody>
          <a:bodyPr wrap="none" rtlCol="0">
            <a:spAutoFit/>
          </a:bodyPr>
          <a:lstStyle/>
          <a:p>
            <a:r>
              <a:rPr lang="en-GB" sz="1400" dirty="0" smtClean="0">
                <a:solidFill>
                  <a:schemeClr val="bg1"/>
                </a:solidFill>
                <a:latin typeface="Berlin Sans FB" panose="020E0602020502020306" pitchFamily="34" charset="0"/>
              </a:rPr>
              <a:t>#BeMore</a:t>
            </a:r>
            <a:endParaRPr lang="en-GB" sz="1400" dirty="0">
              <a:solidFill>
                <a:schemeClr val="bg1"/>
              </a:solidFill>
              <a:latin typeface="Berlin Sans FB" panose="020E0602020502020306" pitchFamily="34" charset="0"/>
            </a:endParaRPr>
          </a:p>
        </p:txBody>
      </p:sp>
    </p:spTree>
    <p:extLst>
      <p:ext uri="{BB962C8B-B14F-4D97-AF65-F5344CB8AC3E}">
        <p14:creationId xmlns:p14="http://schemas.microsoft.com/office/powerpoint/2010/main" val="32582215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a:spLocks noGrp="1"/>
          </p:cNvSpPr>
          <p:nvPr/>
        </p:nvSpPr>
        <p:spPr>
          <a:xfrm>
            <a:off x="251520" y="300313"/>
            <a:ext cx="7502483" cy="513043"/>
          </a:xfrm>
          <a:prstGeom prst="rect">
            <a:avLst/>
          </a:prstGeom>
        </p:spPr>
        <p:txBody>
          <a:bodyPr vert="horz" lIns="51435" tIns="25718" rIns="51435" bIns="25718" rtlCol="0" anchor="ctr">
            <a:noAutofit/>
          </a:bodyPr>
          <a:lstStyle>
            <a:lvl1pPr algn="l" defTabSz="457200" rtl="0" eaLnBrk="1" latinLnBrk="0" hangingPunct="1">
              <a:spcBef>
                <a:spcPct val="0"/>
              </a:spcBef>
              <a:buNone/>
              <a:defRPr sz="2800" b="1" i="1" kern="1200">
                <a:solidFill>
                  <a:schemeClr val="tx1">
                    <a:lumMod val="65000"/>
                    <a:lumOff val="35000"/>
                  </a:schemeClr>
                </a:solidFill>
                <a:latin typeface="+mj-lt"/>
                <a:ea typeface="+mj-ea"/>
                <a:cs typeface="+mj-cs"/>
              </a:defRPr>
            </a:lvl1pPr>
          </a:lstStyle>
          <a:p>
            <a:pPr>
              <a:tabLst>
                <a:tab pos="1058168" algn="l"/>
              </a:tabLst>
            </a:pPr>
            <a:r>
              <a:rPr lang="en-US" sz="2000" i="0" dirty="0" smtClean="0">
                <a:solidFill>
                  <a:schemeClr val="bg1"/>
                </a:solidFill>
                <a:latin typeface="Century Gothic" panose="020B0502020202020204" pitchFamily="34" charset="0"/>
              </a:rPr>
              <a:t>We’re starting the journey today</a:t>
            </a:r>
          </a:p>
        </p:txBody>
      </p:sp>
      <p:sp>
        <p:nvSpPr>
          <p:cNvPr id="4" name="Rectangle 3"/>
          <p:cNvSpPr/>
          <p:nvPr/>
        </p:nvSpPr>
        <p:spPr>
          <a:xfrm>
            <a:off x="971600" y="1059582"/>
            <a:ext cx="7344816" cy="3312368"/>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extBox 6"/>
          <p:cNvSpPr txBox="1"/>
          <p:nvPr/>
        </p:nvSpPr>
        <p:spPr>
          <a:xfrm>
            <a:off x="68274" y="4731990"/>
            <a:ext cx="877163" cy="307777"/>
          </a:xfrm>
          <a:prstGeom prst="rect">
            <a:avLst/>
          </a:prstGeom>
          <a:noFill/>
        </p:spPr>
        <p:txBody>
          <a:bodyPr wrap="none" rtlCol="0">
            <a:spAutoFit/>
          </a:bodyPr>
          <a:lstStyle/>
          <a:p>
            <a:r>
              <a:rPr lang="en-GB" sz="1400" dirty="0" smtClean="0">
                <a:latin typeface="Berlin Sans FB" panose="020E0602020502020306" pitchFamily="34" charset="0"/>
              </a:rPr>
              <a:t>#BeMore</a:t>
            </a:r>
            <a:endParaRPr lang="en-GB" sz="1400" dirty="0">
              <a:latin typeface="Berlin Sans FB" panose="020E0602020502020306" pitchFamily="34" charset="0"/>
            </a:endParaRPr>
          </a:p>
        </p:txBody>
      </p:sp>
      <p:pic>
        <p:nvPicPr>
          <p:cNvPr id="1026" name="B4AF1F00-A36C-445A-ACD0-31AFDA7835EC" descr="BEF1252B-3F71-4404-862F-A928DA6ABB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31590"/>
            <a:ext cx="7200800"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99137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4C6CA01B-EE42-4850-B24B-B24CDE3FBBDC}"/>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772270" y="-22111"/>
            <a:ext cx="2315384" cy="3323843"/>
          </a:xfrm>
          <a:prstGeom prst="rect">
            <a:avLst/>
          </a:prstGeom>
        </p:spPr>
      </p:pic>
      <p:pic>
        <p:nvPicPr>
          <p:cNvPr id="3" name="Picture 2"/>
          <p:cNvPicPr>
            <a:picLocks noChangeAspect="1"/>
          </p:cNvPicPr>
          <p:nvPr/>
        </p:nvPicPr>
        <p:blipFill>
          <a:blip r:embed="rId4">
            <a:duotone>
              <a:schemeClr val="bg2">
                <a:shade val="45000"/>
                <a:satMod val="135000"/>
              </a:schemeClr>
              <a:prstClr val="white"/>
            </a:duotone>
          </a:blip>
          <a:stretch>
            <a:fillRect/>
          </a:stretch>
        </p:blipFill>
        <p:spPr>
          <a:xfrm>
            <a:off x="5064263" y="-22110"/>
            <a:ext cx="2135191" cy="4824148"/>
          </a:xfrm>
          <a:prstGeom prst="rect">
            <a:avLst/>
          </a:prstGeom>
        </p:spPr>
      </p:pic>
      <p:pic>
        <p:nvPicPr>
          <p:cNvPr id="2" name="Picture 1"/>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185140" y="-22112"/>
            <a:ext cx="1960489" cy="4824150"/>
          </a:xfrm>
          <a:prstGeom prst="rect">
            <a:avLst/>
          </a:prstGeom>
        </p:spPr>
      </p:pic>
      <p:sp>
        <p:nvSpPr>
          <p:cNvPr id="75" name="Right Triangle 74"/>
          <p:cNvSpPr/>
          <p:nvPr/>
        </p:nvSpPr>
        <p:spPr>
          <a:xfrm>
            <a:off x="3055913" y="-42389"/>
            <a:ext cx="2883563" cy="4846387"/>
          </a:xfrm>
          <a:prstGeom prst="rtTriangle">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6" name="Rectangle 75"/>
          <p:cNvSpPr/>
          <p:nvPr/>
        </p:nvSpPr>
        <p:spPr>
          <a:xfrm>
            <a:off x="-4353" y="-21804"/>
            <a:ext cx="3069143" cy="4825802"/>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1"/>
          <p:cNvSpPr>
            <a:spLocks noGrp="1"/>
          </p:cNvSpPr>
          <p:nvPr>
            <p:ph type="title"/>
          </p:nvPr>
        </p:nvSpPr>
        <p:spPr>
          <a:xfrm>
            <a:off x="175419" y="86990"/>
            <a:ext cx="3444821" cy="540544"/>
          </a:xfrm>
        </p:spPr>
        <p:txBody>
          <a:bodyPr>
            <a:noAutofit/>
          </a:bodyPr>
          <a:lstStyle/>
          <a:p>
            <a:pPr algn="l"/>
            <a:r>
              <a:rPr lang="en-GB" sz="1600" b="1" dirty="0">
                <a:solidFill>
                  <a:schemeClr val="bg1"/>
                </a:solidFill>
                <a:latin typeface="Century Gothic" panose="020B0502020202020204" pitchFamily="34" charset="0"/>
              </a:rPr>
              <a:t>The basic </a:t>
            </a:r>
            <a:r>
              <a:rPr lang="en-GB" sz="1600" b="1" dirty="0" smtClean="0">
                <a:solidFill>
                  <a:schemeClr val="bg1"/>
                </a:solidFill>
                <a:latin typeface="Century Gothic" panose="020B0502020202020204" pitchFamily="34" charset="0"/>
              </a:rPr>
              <a:t>model </a:t>
            </a:r>
            <a:r>
              <a:rPr lang="en-GB" sz="1600" b="1" dirty="0">
                <a:solidFill>
                  <a:schemeClr val="bg1"/>
                </a:solidFill>
                <a:latin typeface="Century Gothic" panose="020B0502020202020204" pitchFamily="34" charset="0"/>
              </a:rPr>
              <a:t>is </a:t>
            </a:r>
            <a:br>
              <a:rPr lang="en-GB" sz="1600" b="1" dirty="0">
                <a:solidFill>
                  <a:schemeClr val="bg1"/>
                </a:solidFill>
                <a:latin typeface="Century Gothic" panose="020B0502020202020204" pitchFamily="34" charset="0"/>
              </a:rPr>
            </a:br>
            <a:r>
              <a:rPr lang="en-GB" sz="1600" b="1" dirty="0">
                <a:solidFill>
                  <a:schemeClr val="bg1"/>
                </a:solidFill>
                <a:latin typeface="Century Gothic" panose="020B0502020202020204" pitchFamily="34" charset="0"/>
              </a:rPr>
              <a:t>very similar for </a:t>
            </a:r>
            <a:r>
              <a:rPr lang="en-GB" sz="1600" b="1" dirty="0" smtClean="0">
                <a:solidFill>
                  <a:schemeClr val="bg1"/>
                </a:solidFill>
                <a:latin typeface="Century Gothic" panose="020B0502020202020204" pitchFamily="34" charset="0"/>
              </a:rPr>
              <a:t>all businesses </a:t>
            </a:r>
            <a:br>
              <a:rPr lang="en-GB" sz="1600" b="1" dirty="0" smtClean="0">
                <a:solidFill>
                  <a:schemeClr val="bg1"/>
                </a:solidFill>
                <a:latin typeface="Century Gothic" panose="020B0502020202020204" pitchFamily="34" charset="0"/>
              </a:rPr>
            </a:br>
            <a:r>
              <a:rPr lang="en-GB" sz="1600" b="1" dirty="0" smtClean="0">
                <a:solidFill>
                  <a:schemeClr val="bg1"/>
                </a:solidFill>
                <a:latin typeface="Century Gothic" panose="020B0502020202020204" pitchFamily="34" charset="0"/>
              </a:rPr>
              <a:t>but </a:t>
            </a:r>
            <a:r>
              <a:rPr lang="en-GB" sz="1600" b="1" dirty="0">
                <a:solidFill>
                  <a:schemeClr val="bg1"/>
                </a:solidFill>
                <a:latin typeface="Century Gothic" panose="020B0502020202020204" pitchFamily="34" charset="0"/>
              </a:rPr>
              <a:t>the </a:t>
            </a:r>
            <a:r>
              <a:rPr lang="en-GB" sz="1600" b="1" dirty="0" smtClean="0">
                <a:solidFill>
                  <a:schemeClr val="bg1"/>
                </a:solidFill>
                <a:latin typeface="Century Gothic" panose="020B0502020202020204" pitchFamily="34" charset="0"/>
              </a:rPr>
              <a:t>solutions </a:t>
            </a:r>
            <a:r>
              <a:rPr lang="en-GB" sz="1600" b="1" dirty="0">
                <a:solidFill>
                  <a:schemeClr val="bg1"/>
                </a:solidFill>
                <a:latin typeface="Century Gothic" panose="020B0502020202020204" pitchFamily="34" charset="0"/>
              </a:rPr>
              <a:t>vary enormously</a:t>
            </a:r>
            <a:endParaRPr lang="en-US" sz="1600" b="1" dirty="0">
              <a:solidFill>
                <a:schemeClr val="bg1"/>
              </a:solidFill>
              <a:latin typeface="Century Gothic" panose="020B0502020202020204" pitchFamily="34" charset="0"/>
            </a:endParaRPr>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2384" y="51470"/>
            <a:ext cx="970458" cy="576064"/>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562" y="1275606"/>
            <a:ext cx="4602879" cy="3444539"/>
          </a:xfrm>
          <a:prstGeom prst="rect">
            <a:avLst/>
          </a:prstGeom>
        </p:spPr>
      </p:pic>
      <p:sp>
        <p:nvSpPr>
          <p:cNvPr id="12" name="TextBox 11"/>
          <p:cNvSpPr txBox="1"/>
          <p:nvPr/>
        </p:nvSpPr>
        <p:spPr>
          <a:xfrm>
            <a:off x="68274" y="4803998"/>
            <a:ext cx="877163" cy="307777"/>
          </a:xfrm>
          <a:prstGeom prst="rect">
            <a:avLst/>
          </a:prstGeom>
          <a:noFill/>
        </p:spPr>
        <p:txBody>
          <a:bodyPr wrap="none" rtlCol="0">
            <a:spAutoFit/>
          </a:bodyPr>
          <a:lstStyle/>
          <a:p>
            <a:r>
              <a:rPr lang="en-GB" sz="1400" dirty="0" smtClean="0">
                <a:latin typeface="Berlin Sans FB" panose="020E0602020502020306" pitchFamily="34" charset="0"/>
              </a:rPr>
              <a:t>#BeMore</a:t>
            </a:r>
            <a:endParaRPr lang="en-GB" sz="1400" dirty="0">
              <a:latin typeface="Berlin Sans FB" panose="020E0602020502020306" pitchFamily="34" charset="0"/>
            </a:endParaRPr>
          </a:p>
        </p:txBody>
      </p:sp>
    </p:spTree>
    <p:extLst>
      <p:ext uri="{BB962C8B-B14F-4D97-AF65-F5344CB8AC3E}">
        <p14:creationId xmlns:p14="http://schemas.microsoft.com/office/powerpoint/2010/main" val="1565846589"/>
      </p:ext>
    </p:extLst>
  </p:cSld>
  <p:clrMapOvr>
    <a:masterClrMapping/>
  </p:clrMapOvr>
  <p:timing>
    <p:tnLst>
      <p:par>
        <p:cTn id="1" dur="indefinite" restart="never" nodeType="tmRoot"/>
      </p:par>
    </p:tnLst>
  </p:timing>
</p:sld>
</file>

<file path=ppt/theme/theme1.xml><?xml version="1.0" encoding="utf-8"?>
<a:theme xmlns:a="http://schemas.openxmlformats.org/drawingml/2006/main" name="2_McCain 2016 Template">
  <a:themeElements>
    <a:clrScheme name="Custom 2">
      <a:dk1>
        <a:srgbClr val="000000"/>
      </a:dk1>
      <a:lt1>
        <a:sysClr val="window" lastClr="FFFFFF"/>
      </a:lt1>
      <a:dk2>
        <a:srgbClr val="33260E"/>
      </a:dk2>
      <a:lt2>
        <a:srgbClr val="EEECE1"/>
      </a:lt2>
      <a:accent1>
        <a:srgbClr val="F28B0A"/>
      </a:accent1>
      <a:accent2>
        <a:srgbClr val="BB7842"/>
      </a:accent2>
      <a:accent3>
        <a:srgbClr val="6E1900"/>
      </a:accent3>
      <a:accent4>
        <a:srgbClr val="689AA3"/>
      </a:accent4>
      <a:accent5>
        <a:srgbClr val="AB501D"/>
      </a:accent5>
      <a:accent6>
        <a:srgbClr val="6E6159"/>
      </a:accent6>
      <a:hlink>
        <a:srgbClr val="98B69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E1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_McCain Title Masters">
  <a:themeElements>
    <a:clrScheme name="McCain Master">
      <a:dk1>
        <a:srgbClr val="000000"/>
      </a:dk1>
      <a:lt1>
        <a:sysClr val="window" lastClr="FFFFFF"/>
      </a:lt1>
      <a:dk2>
        <a:srgbClr val="33260E"/>
      </a:dk2>
      <a:lt2>
        <a:srgbClr val="EEECE1"/>
      </a:lt2>
      <a:accent1>
        <a:srgbClr val="F28B0A"/>
      </a:accent1>
      <a:accent2>
        <a:srgbClr val="BB7842"/>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5_McCain Title Masters">
  <a:themeElements>
    <a:clrScheme name="McCain Master">
      <a:dk1>
        <a:srgbClr val="000000"/>
      </a:dk1>
      <a:lt1>
        <a:sysClr val="window" lastClr="FFFFFF"/>
      </a:lt1>
      <a:dk2>
        <a:srgbClr val="33260E"/>
      </a:dk2>
      <a:lt2>
        <a:srgbClr val="EEECE1"/>
      </a:lt2>
      <a:accent1>
        <a:srgbClr val="F28B0A"/>
      </a:accent1>
      <a:accent2>
        <a:srgbClr val="BB7842"/>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6_McCain Title Masters">
  <a:themeElements>
    <a:clrScheme name="McCain Master">
      <a:dk1>
        <a:srgbClr val="000000"/>
      </a:dk1>
      <a:lt1>
        <a:sysClr val="window" lastClr="FFFFFF"/>
      </a:lt1>
      <a:dk2>
        <a:srgbClr val="33260E"/>
      </a:dk2>
      <a:lt2>
        <a:srgbClr val="EEECE1"/>
      </a:lt2>
      <a:accent1>
        <a:srgbClr val="F28B0A"/>
      </a:accent1>
      <a:accent2>
        <a:srgbClr val="BB7842"/>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McCain Template">
  <a:themeElements>
    <a:clrScheme name="Custom 54">
      <a:dk1>
        <a:srgbClr val="000000"/>
      </a:dk1>
      <a:lt1>
        <a:srgbClr val="FFFFFF"/>
      </a:lt1>
      <a:dk2>
        <a:srgbClr val="605247"/>
      </a:dk2>
      <a:lt2>
        <a:srgbClr val="F5E925"/>
      </a:lt2>
      <a:accent1>
        <a:srgbClr val="FABC01"/>
      </a:accent1>
      <a:accent2>
        <a:srgbClr val="ED8C27"/>
      </a:accent2>
      <a:accent3>
        <a:srgbClr val="A9BBC2"/>
      </a:accent3>
      <a:accent4>
        <a:srgbClr val="CC3333"/>
      </a:accent4>
      <a:accent5>
        <a:srgbClr val="4BABC5"/>
      </a:accent5>
      <a:accent6>
        <a:srgbClr val="65BF47"/>
      </a:accent6>
      <a:hlink>
        <a:srgbClr val="ED8C27"/>
      </a:hlink>
      <a:folHlink>
        <a:srgbClr val="4BABC5"/>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McCain Title Masters">
  <a:themeElements>
    <a:clrScheme name="McCain Master">
      <a:dk1>
        <a:srgbClr val="000000"/>
      </a:dk1>
      <a:lt1>
        <a:sysClr val="window" lastClr="FFFFFF"/>
      </a:lt1>
      <a:dk2>
        <a:srgbClr val="33260E"/>
      </a:dk2>
      <a:lt2>
        <a:srgbClr val="EEECE1"/>
      </a:lt2>
      <a:accent1>
        <a:srgbClr val="F28B0A"/>
      </a:accent1>
      <a:accent2>
        <a:srgbClr val="BB7842"/>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8_McCain Title Masters">
  <a:themeElements>
    <a:clrScheme name="McCain Master">
      <a:dk1>
        <a:srgbClr val="000000"/>
      </a:dk1>
      <a:lt1>
        <a:sysClr val="window" lastClr="FFFFFF"/>
      </a:lt1>
      <a:dk2>
        <a:srgbClr val="33260E"/>
      </a:dk2>
      <a:lt2>
        <a:srgbClr val="EEECE1"/>
      </a:lt2>
      <a:accent1>
        <a:srgbClr val="F28B0A"/>
      </a:accent1>
      <a:accent2>
        <a:srgbClr val="BB7842"/>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9_McCain Title Masters">
  <a:themeElements>
    <a:clrScheme name="McCain Master">
      <a:dk1>
        <a:srgbClr val="000000"/>
      </a:dk1>
      <a:lt1>
        <a:sysClr val="window" lastClr="FFFFFF"/>
      </a:lt1>
      <a:dk2>
        <a:srgbClr val="33260E"/>
      </a:dk2>
      <a:lt2>
        <a:srgbClr val="EEECE1"/>
      </a:lt2>
      <a:accent1>
        <a:srgbClr val="F28B0A"/>
      </a:accent1>
      <a:accent2>
        <a:srgbClr val="BB7842"/>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Custom Design">
  <a:themeElements>
    <a:clrScheme name="Quantic 2018">
      <a:dk1>
        <a:srgbClr val="626366"/>
      </a:dk1>
      <a:lt1>
        <a:srgbClr val="FFFFFF"/>
      </a:lt1>
      <a:dk2>
        <a:srgbClr val="BFBFBF"/>
      </a:dk2>
      <a:lt2>
        <a:srgbClr val="E6E6E6"/>
      </a:lt2>
      <a:accent1>
        <a:srgbClr val="351E49"/>
      </a:accent1>
      <a:accent2>
        <a:srgbClr val="BBBDBF"/>
      </a:accent2>
      <a:accent3>
        <a:srgbClr val="69C8CF"/>
      </a:accent3>
      <a:accent4>
        <a:srgbClr val="626366"/>
      </a:accent4>
      <a:accent5>
        <a:srgbClr val="FFFFFF"/>
      </a:accent5>
      <a:accent6>
        <a:srgbClr val="FFFFFF"/>
      </a:accent6>
      <a:hlink>
        <a:srgbClr val="351E49"/>
      </a:hlink>
      <a:folHlink>
        <a:srgbClr val="595959"/>
      </a:folHlink>
    </a:clrScheme>
    <a:fontScheme name="Quantic 2018">
      <a:majorFont>
        <a:latin typeface="HelvLight"/>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id="{C2EEE914-608E-4E72-BDAF-5455683E6701}" vid="{AE47FCD3-71FB-41B6-B349-4B86C78EC9C7}"/>
    </a:ext>
  </a:extLst>
</a:theme>
</file>

<file path=ppt/theme/theme18.xml><?xml version="1.0" encoding="utf-8"?>
<a:theme xmlns:a="http://schemas.openxmlformats.org/drawingml/2006/main" name="10_McCain Title Masters">
  <a:themeElements>
    <a:clrScheme name="McCain Master">
      <a:dk1>
        <a:srgbClr val="000000"/>
      </a:dk1>
      <a:lt1>
        <a:sysClr val="window" lastClr="FFFFFF"/>
      </a:lt1>
      <a:dk2>
        <a:srgbClr val="33260E"/>
      </a:dk2>
      <a:lt2>
        <a:srgbClr val="EEECE1"/>
      </a:lt2>
      <a:accent1>
        <a:srgbClr val="F28B0A"/>
      </a:accent1>
      <a:accent2>
        <a:srgbClr val="BB7842"/>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Cain_Base PPTX Smartmaster 240818 (SJ) [Read-Only]" id="{A04723F2-3416-4726-9A54-9A293F20E004}" vid="{F580BDF0-985C-4899-B1B3-FB98C724192A}"/>
    </a:ext>
  </a:extLst>
</a:theme>
</file>

<file path=ppt/theme/theme2.xml><?xml version="1.0" encoding="utf-8"?>
<a:theme xmlns:a="http://schemas.openxmlformats.org/drawingml/2006/main" name="1_McCain Title Masters">
  <a:themeElements>
    <a:clrScheme name="McCain Master">
      <a:dk1>
        <a:srgbClr val="000000"/>
      </a:dk1>
      <a:lt1>
        <a:sysClr val="window" lastClr="FFFFFF"/>
      </a:lt1>
      <a:dk2>
        <a:srgbClr val="33260E"/>
      </a:dk2>
      <a:lt2>
        <a:srgbClr val="EEECE1"/>
      </a:lt2>
      <a:accent1>
        <a:srgbClr val="F28B0A"/>
      </a:accent1>
      <a:accent2>
        <a:srgbClr val="BB7842"/>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cCain 2016 Template">
  <a:themeElements>
    <a:clrScheme name="Custom 2">
      <a:dk1>
        <a:srgbClr val="000000"/>
      </a:dk1>
      <a:lt1>
        <a:sysClr val="window" lastClr="FFFFFF"/>
      </a:lt1>
      <a:dk2>
        <a:srgbClr val="33260E"/>
      </a:dk2>
      <a:lt2>
        <a:srgbClr val="EEECE1"/>
      </a:lt2>
      <a:accent1>
        <a:srgbClr val="F28B0A"/>
      </a:accent1>
      <a:accent2>
        <a:srgbClr val="BB7842"/>
      </a:accent2>
      <a:accent3>
        <a:srgbClr val="6E1900"/>
      </a:accent3>
      <a:accent4>
        <a:srgbClr val="689AA3"/>
      </a:accent4>
      <a:accent5>
        <a:srgbClr val="AB501D"/>
      </a:accent5>
      <a:accent6>
        <a:srgbClr val="6E6159"/>
      </a:accent6>
      <a:hlink>
        <a:srgbClr val="98B69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E1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McCain Title Masters">
  <a:themeElements>
    <a:clrScheme name="McCain Master">
      <a:dk1>
        <a:srgbClr val="000000"/>
      </a:dk1>
      <a:lt1>
        <a:sysClr val="window" lastClr="FFFFFF"/>
      </a:lt1>
      <a:dk2>
        <a:srgbClr val="33260E"/>
      </a:dk2>
      <a:lt2>
        <a:srgbClr val="EEECE1"/>
      </a:lt2>
      <a:accent1>
        <a:srgbClr val="F28B0A"/>
      </a:accent1>
      <a:accent2>
        <a:srgbClr val="BB7842"/>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McCain 2016 Template">
  <a:themeElements>
    <a:clrScheme name="Custom 2">
      <a:dk1>
        <a:srgbClr val="000000"/>
      </a:dk1>
      <a:lt1>
        <a:sysClr val="window" lastClr="FFFFFF"/>
      </a:lt1>
      <a:dk2>
        <a:srgbClr val="33260E"/>
      </a:dk2>
      <a:lt2>
        <a:srgbClr val="EEECE1"/>
      </a:lt2>
      <a:accent1>
        <a:srgbClr val="F28B0A"/>
      </a:accent1>
      <a:accent2>
        <a:srgbClr val="BB7842"/>
      </a:accent2>
      <a:accent3>
        <a:srgbClr val="6E1900"/>
      </a:accent3>
      <a:accent4>
        <a:srgbClr val="689AA3"/>
      </a:accent4>
      <a:accent5>
        <a:srgbClr val="AB501D"/>
      </a:accent5>
      <a:accent6>
        <a:srgbClr val="6E6159"/>
      </a:accent6>
      <a:hlink>
        <a:srgbClr val="98B69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E1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McCain 2016 Template">
  <a:themeElements>
    <a:clrScheme name="Custom 2">
      <a:dk1>
        <a:srgbClr val="000000"/>
      </a:dk1>
      <a:lt1>
        <a:sysClr val="window" lastClr="FFFFFF"/>
      </a:lt1>
      <a:dk2>
        <a:srgbClr val="33260E"/>
      </a:dk2>
      <a:lt2>
        <a:srgbClr val="EEECE1"/>
      </a:lt2>
      <a:accent1>
        <a:srgbClr val="F28B0A"/>
      </a:accent1>
      <a:accent2>
        <a:srgbClr val="BB7842"/>
      </a:accent2>
      <a:accent3>
        <a:srgbClr val="6E1900"/>
      </a:accent3>
      <a:accent4>
        <a:srgbClr val="689AA3"/>
      </a:accent4>
      <a:accent5>
        <a:srgbClr val="AB501D"/>
      </a:accent5>
      <a:accent6>
        <a:srgbClr val="6E6159"/>
      </a:accent6>
      <a:hlink>
        <a:srgbClr val="98B69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E1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McCain 2016 Template">
  <a:themeElements>
    <a:clrScheme name="Custom 2">
      <a:dk1>
        <a:srgbClr val="000000"/>
      </a:dk1>
      <a:lt1>
        <a:sysClr val="window" lastClr="FFFFFF"/>
      </a:lt1>
      <a:dk2>
        <a:srgbClr val="33260E"/>
      </a:dk2>
      <a:lt2>
        <a:srgbClr val="EEECE1"/>
      </a:lt2>
      <a:accent1>
        <a:srgbClr val="F28B0A"/>
      </a:accent1>
      <a:accent2>
        <a:srgbClr val="BB7842"/>
      </a:accent2>
      <a:accent3>
        <a:srgbClr val="6E1900"/>
      </a:accent3>
      <a:accent4>
        <a:srgbClr val="689AA3"/>
      </a:accent4>
      <a:accent5>
        <a:srgbClr val="AB501D"/>
      </a:accent5>
      <a:accent6>
        <a:srgbClr val="6E6159"/>
      </a:accent6>
      <a:hlink>
        <a:srgbClr val="98B69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E1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McCain 2016 Template">
  <a:themeElements>
    <a:clrScheme name="Custom 2">
      <a:dk1>
        <a:srgbClr val="000000"/>
      </a:dk1>
      <a:lt1>
        <a:sysClr val="window" lastClr="FFFFFF"/>
      </a:lt1>
      <a:dk2>
        <a:srgbClr val="33260E"/>
      </a:dk2>
      <a:lt2>
        <a:srgbClr val="EEECE1"/>
      </a:lt2>
      <a:accent1>
        <a:srgbClr val="F28B0A"/>
      </a:accent1>
      <a:accent2>
        <a:srgbClr val="BB7842"/>
      </a:accent2>
      <a:accent3>
        <a:srgbClr val="6E1900"/>
      </a:accent3>
      <a:accent4>
        <a:srgbClr val="689AA3"/>
      </a:accent4>
      <a:accent5>
        <a:srgbClr val="AB501D"/>
      </a:accent5>
      <a:accent6>
        <a:srgbClr val="6E6159"/>
      </a:accent6>
      <a:hlink>
        <a:srgbClr val="98B69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E1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McCain Title Masters">
  <a:themeElements>
    <a:clrScheme name="McCain Master">
      <a:dk1>
        <a:srgbClr val="000000"/>
      </a:dk1>
      <a:lt1>
        <a:sysClr val="window" lastClr="FFFFFF"/>
      </a:lt1>
      <a:dk2>
        <a:srgbClr val="33260E"/>
      </a:dk2>
      <a:lt2>
        <a:srgbClr val="EEECE1"/>
      </a:lt2>
      <a:accent1>
        <a:srgbClr val="F28B0A"/>
      </a:accent1>
      <a:accent2>
        <a:srgbClr val="BB7842"/>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McCain 2016 Template.potx</Template>
  <TotalTime>7220</TotalTime>
  <Words>2977</Words>
  <Application>Microsoft Office PowerPoint</Application>
  <PresentationFormat>On-screen Show (16:9)</PresentationFormat>
  <Paragraphs>332</Paragraphs>
  <Slides>17</Slides>
  <Notes>16</Notes>
  <HiddenSlides>0</HiddenSlides>
  <MMClips>0</MMClips>
  <ScaleCrop>false</ScaleCrop>
  <HeadingPairs>
    <vt:vector size="6" baseType="variant">
      <vt:variant>
        <vt:lpstr>Fonts Used</vt:lpstr>
      </vt:variant>
      <vt:variant>
        <vt:i4>12</vt:i4>
      </vt:variant>
      <vt:variant>
        <vt:lpstr>Theme</vt:lpstr>
      </vt:variant>
      <vt:variant>
        <vt:i4>19</vt:i4>
      </vt:variant>
      <vt:variant>
        <vt:lpstr>Slide Titles</vt:lpstr>
      </vt:variant>
      <vt:variant>
        <vt:i4>17</vt:i4>
      </vt:variant>
    </vt:vector>
  </HeadingPairs>
  <TitlesOfParts>
    <vt:vector size="48" baseType="lpstr">
      <vt:lpstr>Arial</vt:lpstr>
      <vt:lpstr>Berlin Sans FB</vt:lpstr>
      <vt:lpstr>Calibri</vt:lpstr>
      <vt:lpstr>Century Gothic</vt:lpstr>
      <vt:lpstr>Futura Std Light</vt:lpstr>
      <vt:lpstr>Gill Sans</vt:lpstr>
      <vt:lpstr>Helvetica</vt:lpstr>
      <vt:lpstr>HelvLight</vt:lpstr>
      <vt:lpstr>Keswick</vt:lpstr>
      <vt:lpstr>Myriad Pro Light</vt:lpstr>
      <vt:lpstr>Raleway Regular</vt:lpstr>
      <vt:lpstr>Wingdings</vt:lpstr>
      <vt:lpstr>2_McCain 2016 Template</vt:lpstr>
      <vt:lpstr>1_McCain Title Masters</vt:lpstr>
      <vt:lpstr>1_McCain 2016 Template</vt:lpstr>
      <vt:lpstr>2_McCain Title Masters</vt:lpstr>
      <vt:lpstr>3_McCain 2016 Template</vt:lpstr>
      <vt:lpstr>4_McCain 2016 Template</vt:lpstr>
      <vt:lpstr>5_McCain 2016 Template</vt:lpstr>
      <vt:lpstr>6_McCain 2016 Template</vt:lpstr>
      <vt:lpstr>3_McCain Title Masters</vt:lpstr>
      <vt:lpstr>4_McCain Title Masters</vt:lpstr>
      <vt:lpstr>5_McCain Title Masters</vt:lpstr>
      <vt:lpstr>6_McCain Title Masters</vt:lpstr>
      <vt:lpstr>McCain Template</vt:lpstr>
      <vt:lpstr>7_McCain Title Masters</vt:lpstr>
      <vt:lpstr>8_McCain Title Masters</vt:lpstr>
      <vt:lpstr>9_McCain Title Masters</vt:lpstr>
      <vt:lpstr>Custom Design</vt:lpstr>
      <vt:lpstr>10_McCain Title Masters</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basic model is  very similar for all businesses  but the solutions vary enormously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ERUP Creative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LAMB, JAMIE D.</dc:creator>
  <cp:lastModifiedBy>SJohnson</cp:lastModifiedBy>
  <cp:revision>1312</cp:revision>
  <cp:lastPrinted>2018-07-31T03:31:23Z</cp:lastPrinted>
  <dcterms:created xsi:type="dcterms:W3CDTF">2016-05-21T09:37:55Z</dcterms:created>
  <dcterms:modified xsi:type="dcterms:W3CDTF">2018-08-31T13:26:14Z</dcterms:modified>
</cp:coreProperties>
</file>